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handoutMasterIdLst>
    <p:handoutMasterId r:id="rId31"/>
  </p:handoutMasterIdLst>
  <p:sldIdLst>
    <p:sldId id="359" r:id="rId2"/>
    <p:sldId id="360" r:id="rId3"/>
    <p:sldId id="361" r:id="rId4"/>
    <p:sldId id="330" r:id="rId5"/>
    <p:sldId id="338" r:id="rId6"/>
    <p:sldId id="355" r:id="rId7"/>
    <p:sldId id="335" r:id="rId8"/>
    <p:sldId id="307" r:id="rId9"/>
    <p:sldId id="336" r:id="rId10"/>
    <p:sldId id="339" r:id="rId11"/>
    <p:sldId id="345" r:id="rId12"/>
    <p:sldId id="340" r:id="rId13"/>
    <p:sldId id="344" r:id="rId14"/>
    <p:sldId id="347" r:id="rId15"/>
    <p:sldId id="353" r:id="rId16"/>
    <p:sldId id="352" r:id="rId17"/>
    <p:sldId id="350" r:id="rId18"/>
    <p:sldId id="351" r:id="rId19"/>
    <p:sldId id="349" r:id="rId20"/>
    <p:sldId id="348" r:id="rId21"/>
    <p:sldId id="341" r:id="rId22"/>
    <p:sldId id="356" r:id="rId23"/>
    <p:sldId id="357" r:id="rId24"/>
    <p:sldId id="320" r:id="rId25"/>
    <p:sldId id="342" r:id="rId26"/>
    <p:sldId id="346" r:id="rId27"/>
    <p:sldId id="354" r:id="rId28"/>
    <p:sldId id="358" r:id="rId29"/>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2905"/>
    <a:srgbClr val="FF99CC"/>
    <a:srgbClr val="E4E9E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659" autoAdjust="0"/>
    <p:restoredTop sz="79457" autoAdjust="0"/>
  </p:normalViewPr>
  <p:slideViewPr>
    <p:cSldViewPr snapToGrid="0">
      <p:cViewPr>
        <p:scale>
          <a:sx n="78" d="100"/>
          <a:sy n="78" d="100"/>
        </p:scale>
        <p:origin x="-300" y="360"/>
      </p:cViewPr>
      <p:guideLst>
        <p:guide orient="horz" pos="2160"/>
        <p:guide pos="3840"/>
      </p:guideLst>
    </p:cSldViewPr>
  </p:slideViewPr>
  <p:notesTextViewPr>
    <p:cViewPr>
      <p:scale>
        <a:sx n="3" d="2"/>
        <a:sy n="3" d="2"/>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image" Target="../media/image6.wmf"/><Relationship Id="rId7" Type="http://schemas.openxmlformats.org/officeDocument/2006/relationships/image" Target="../media/image10.wmf"/><Relationship Id="rId2" Type="http://schemas.openxmlformats.org/officeDocument/2006/relationships/image" Target="../media/image5.wmf"/><Relationship Id="rId1" Type="http://schemas.openxmlformats.org/officeDocument/2006/relationships/image" Target="../media/image4.wmf"/><Relationship Id="rId6" Type="http://schemas.openxmlformats.org/officeDocument/2006/relationships/image" Target="../media/image9.wmf"/><Relationship Id="rId5" Type="http://schemas.openxmlformats.org/officeDocument/2006/relationships/image" Target="../media/image8.wmf"/><Relationship Id="rId10" Type="http://schemas.openxmlformats.org/officeDocument/2006/relationships/image" Target="../media/image13.wmf"/><Relationship Id="rId4" Type="http://schemas.openxmlformats.org/officeDocument/2006/relationships/image" Target="../media/image7.wmf"/><Relationship Id="rId9" Type="http://schemas.openxmlformats.org/officeDocument/2006/relationships/image" Target="../media/image12.wmf"/></Relationships>
</file>

<file path=ppt/drawings/_rels/vmlDrawing2.vml.rels><?xml version="1.0" encoding="UTF-8" standalone="yes"?>
<Relationships xmlns="http://schemas.openxmlformats.org/package/2006/relationships"><Relationship Id="rId8" Type="http://schemas.openxmlformats.org/officeDocument/2006/relationships/image" Target="../media/image21.wmf"/><Relationship Id="rId3" Type="http://schemas.openxmlformats.org/officeDocument/2006/relationships/image" Target="../media/image16.wmf"/><Relationship Id="rId7" Type="http://schemas.openxmlformats.org/officeDocument/2006/relationships/image" Target="../media/image20.wmf"/><Relationship Id="rId2" Type="http://schemas.openxmlformats.org/officeDocument/2006/relationships/image" Target="../media/image15.wmf"/><Relationship Id="rId1" Type="http://schemas.openxmlformats.org/officeDocument/2006/relationships/image" Target="../media/image14.wmf"/><Relationship Id="rId6" Type="http://schemas.openxmlformats.org/officeDocument/2006/relationships/image" Target="../media/image19.wmf"/><Relationship Id="rId5" Type="http://schemas.openxmlformats.org/officeDocument/2006/relationships/image" Target="../media/image18.wmf"/><Relationship Id="rId4" Type="http://schemas.openxmlformats.org/officeDocument/2006/relationships/image" Target="../media/image17.wmf"/><Relationship Id="rId9" Type="http://schemas.openxmlformats.org/officeDocument/2006/relationships/image" Target="../media/image22.wmf"/></Relationships>
</file>

<file path=ppt/drawings/_rels/vmlDrawing3.vml.rels><?xml version="1.0" encoding="UTF-8" standalone="yes"?>
<Relationships xmlns="http://schemas.openxmlformats.org/package/2006/relationships"><Relationship Id="rId8" Type="http://schemas.openxmlformats.org/officeDocument/2006/relationships/image" Target="../media/image30.wmf"/><Relationship Id="rId13" Type="http://schemas.openxmlformats.org/officeDocument/2006/relationships/image" Target="../media/image35.wmf"/><Relationship Id="rId3" Type="http://schemas.openxmlformats.org/officeDocument/2006/relationships/image" Target="../media/image25.wmf"/><Relationship Id="rId7" Type="http://schemas.openxmlformats.org/officeDocument/2006/relationships/image" Target="../media/image29.wmf"/><Relationship Id="rId12" Type="http://schemas.openxmlformats.org/officeDocument/2006/relationships/image" Target="../media/image34.wmf"/><Relationship Id="rId2" Type="http://schemas.openxmlformats.org/officeDocument/2006/relationships/image" Target="../media/image24.wmf"/><Relationship Id="rId1" Type="http://schemas.openxmlformats.org/officeDocument/2006/relationships/image" Target="../media/image23.wmf"/><Relationship Id="rId6" Type="http://schemas.openxmlformats.org/officeDocument/2006/relationships/image" Target="../media/image28.wmf"/><Relationship Id="rId11" Type="http://schemas.openxmlformats.org/officeDocument/2006/relationships/image" Target="../media/image33.wmf"/><Relationship Id="rId5" Type="http://schemas.openxmlformats.org/officeDocument/2006/relationships/image" Target="../media/image27.wmf"/><Relationship Id="rId10" Type="http://schemas.openxmlformats.org/officeDocument/2006/relationships/image" Target="../media/image32.wmf"/><Relationship Id="rId4" Type="http://schemas.openxmlformats.org/officeDocument/2006/relationships/image" Target="../media/image26.wmf"/><Relationship Id="rId9" Type="http://schemas.openxmlformats.org/officeDocument/2006/relationships/image" Target="../media/image31.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38.wmf"/><Relationship Id="rId7" Type="http://schemas.openxmlformats.org/officeDocument/2006/relationships/image" Target="../media/image42.wmf"/><Relationship Id="rId2" Type="http://schemas.openxmlformats.org/officeDocument/2006/relationships/image" Target="../media/image37.wmf"/><Relationship Id="rId1" Type="http://schemas.openxmlformats.org/officeDocument/2006/relationships/image" Target="../media/image36.wmf"/><Relationship Id="rId6" Type="http://schemas.openxmlformats.org/officeDocument/2006/relationships/image" Target="../media/image41.wmf"/><Relationship Id="rId5" Type="http://schemas.openxmlformats.org/officeDocument/2006/relationships/image" Target="../media/image40.wmf"/><Relationship Id="rId4" Type="http://schemas.openxmlformats.org/officeDocument/2006/relationships/image" Target="../media/image39.wmf"/></Relationships>
</file>

<file path=ppt/drawings/_rels/vmlDrawing5.vml.rels><?xml version="1.0" encoding="UTF-8" standalone="yes"?>
<Relationships xmlns="http://schemas.openxmlformats.org/package/2006/relationships"><Relationship Id="rId8" Type="http://schemas.openxmlformats.org/officeDocument/2006/relationships/image" Target="../media/image50.wmf"/><Relationship Id="rId3" Type="http://schemas.openxmlformats.org/officeDocument/2006/relationships/image" Target="../media/image45.wmf"/><Relationship Id="rId7" Type="http://schemas.openxmlformats.org/officeDocument/2006/relationships/image" Target="../media/image49.wmf"/><Relationship Id="rId2" Type="http://schemas.openxmlformats.org/officeDocument/2006/relationships/image" Target="../media/image44.wmf"/><Relationship Id="rId1" Type="http://schemas.openxmlformats.org/officeDocument/2006/relationships/image" Target="../media/image43.wmf"/><Relationship Id="rId6" Type="http://schemas.openxmlformats.org/officeDocument/2006/relationships/image" Target="../media/image48.wmf"/><Relationship Id="rId5" Type="http://schemas.openxmlformats.org/officeDocument/2006/relationships/image" Target="../media/image47.wmf"/><Relationship Id="rId4" Type="http://schemas.openxmlformats.org/officeDocument/2006/relationships/image" Target="../media/image46.wmf"/><Relationship Id="rId9" Type="http://schemas.openxmlformats.org/officeDocument/2006/relationships/image" Target="../media/image51.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53.wmf"/><Relationship Id="rId1" Type="http://schemas.openxmlformats.org/officeDocument/2006/relationships/image" Target="../media/image52.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image" Target="../media/image55.wmf"/><Relationship Id="rId1" Type="http://schemas.openxmlformats.org/officeDocument/2006/relationships/image" Target="../media/image5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70.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image" Target="../media/image70.wmf"/><Relationship Id="rId1" Type="http://schemas.openxmlformats.org/officeDocument/2006/relationships/image" Target="../media/image71.wmf"/></Relationships>
</file>

<file path=ppt/drawings/_rels/vmlDrawing10.vml.rels><?xml version="1.0" encoding="UTF-8" standalone="yes"?>
<Relationships xmlns="http://schemas.openxmlformats.org/package/2006/relationships"><Relationship Id="rId8" Type="http://schemas.openxmlformats.org/officeDocument/2006/relationships/image" Target="../media/image82.wmf"/><Relationship Id="rId3" Type="http://schemas.openxmlformats.org/officeDocument/2006/relationships/image" Target="../media/image41.wmf"/><Relationship Id="rId7" Type="http://schemas.openxmlformats.org/officeDocument/2006/relationships/image" Target="../media/image81.wmf"/><Relationship Id="rId2" Type="http://schemas.openxmlformats.org/officeDocument/2006/relationships/image" Target="../media/image78.wmf"/><Relationship Id="rId1" Type="http://schemas.openxmlformats.org/officeDocument/2006/relationships/image" Target="../media/image77.wmf"/><Relationship Id="rId6" Type="http://schemas.openxmlformats.org/officeDocument/2006/relationships/image" Target="../media/image80.wmf"/><Relationship Id="rId5" Type="http://schemas.openxmlformats.org/officeDocument/2006/relationships/image" Target="../media/image79.wmf"/><Relationship Id="rId4" Type="http://schemas.openxmlformats.org/officeDocument/2006/relationships/image" Target="../media/image42.wmf"/><Relationship Id="rId9" Type="http://schemas.openxmlformats.org/officeDocument/2006/relationships/image" Target="../media/image8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67C6241A-F7B1-4C74-AFD3-2515A52F8F7B}" type="datetimeFigureOut">
              <a:rPr lang="en-US" smtClean="0"/>
              <a:pPr/>
              <a:t>4/1/2018</a:t>
            </a:fld>
            <a:endParaRPr lang="en-US"/>
          </a:p>
        </p:txBody>
      </p:sp>
      <p:sp>
        <p:nvSpPr>
          <p:cNvPr id="4" name="Footer Placeholder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014A31F7-8CD3-45BB-AD95-E00B683D0DA0}" type="slidenum">
              <a:rPr lang="en-US" smtClean="0"/>
              <a:pPr/>
              <a:t>‹#›</a:t>
            </a:fld>
            <a:endParaRPr lang="en-US"/>
          </a:p>
        </p:txBody>
      </p:sp>
    </p:spTree>
    <p:extLst>
      <p:ext uri="{BB962C8B-B14F-4D97-AF65-F5344CB8AC3E}">
        <p14:creationId xmlns:p14="http://schemas.microsoft.com/office/powerpoint/2010/main" xmlns="" val="14873898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41C76497-AA7D-4614-8A35-497A5F34F48D}" type="datetimeFigureOut">
              <a:rPr lang="en-US" smtClean="0"/>
              <a:pPr/>
              <a:t>4/1/2018</a:t>
            </a:fld>
            <a:endParaRPr lang="en-US"/>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E8027971-89AB-42ED-83F6-AEFFBADA5222}" type="slidenum">
              <a:rPr lang="en-US" smtClean="0"/>
              <a:pPr/>
              <a:t>‹#›</a:t>
            </a:fld>
            <a:endParaRPr lang="en-US"/>
          </a:p>
        </p:txBody>
      </p:sp>
    </p:spTree>
    <p:extLst>
      <p:ext uri="{BB962C8B-B14F-4D97-AF65-F5344CB8AC3E}">
        <p14:creationId xmlns:p14="http://schemas.microsoft.com/office/powerpoint/2010/main" xmlns="" val="673009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4</a:t>
            </a:fld>
            <a:endParaRPr lang="en-US"/>
          </a:p>
        </p:txBody>
      </p:sp>
    </p:spTree>
    <p:extLst>
      <p:ext uri="{BB962C8B-B14F-4D97-AF65-F5344CB8AC3E}">
        <p14:creationId xmlns:p14="http://schemas.microsoft.com/office/powerpoint/2010/main" xmlns="" val="3361553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9,216.10</a:t>
            </a:r>
            <a:r>
              <a:rPr lang="en-US" baseline="30000" dirty="0"/>
              <a:t>-8</a:t>
            </a:r>
            <a:r>
              <a:rPr lang="en-US" dirty="0"/>
              <a:t> N</a:t>
            </a:r>
          </a:p>
        </p:txBody>
      </p:sp>
      <p:sp>
        <p:nvSpPr>
          <p:cNvPr id="4" name="Slide Number Placeholder 3"/>
          <p:cNvSpPr>
            <a:spLocks noGrp="1"/>
          </p:cNvSpPr>
          <p:nvPr>
            <p:ph type="sldNum" sz="quarter" idx="10"/>
          </p:nvPr>
        </p:nvSpPr>
        <p:spPr/>
        <p:txBody>
          <a:bodyPr/>
          <a:lstStyle/>
          <a:p>
            <a:fld id="{E8027971-89AB-42ED-83F6-AEFFBADA5222}" type="slidenum">
              <a:rPr lang="en-US" smtClean="0"/>
              <a:pPr/>
              <a:t>6</a:t>
            </a:fld>
            <a:endParaRPr lang="en-US"/>
          </a:p>
        </p:txBody>
      </p:sp>
    </p:spTree>
    <p:extLst>
      <p:ext uri="{BB962C8B-B14F-4D97-AF65-F5344CB8AC3E}">
        <p14:creationId xmlns:p14="http://schemas.microsoft.com/office/powerpoint/2010/main" xmlns="" val="22441666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7</a:t>
            </a:fld>
            <a:endParaRPr lang="en-US"/>
          </a:p>
        </p:txBody>
      </p:sp>
    </p:spTree>
    <p:extLst>
      <p:ext uri="{BB962C8B-B14F-4D97-AF65-F5344CB8AC3E}">
        <p14:creationId xmlns:p14="http://schemas.microsoft.com/office/powerpoint/2010/main" xmlns="" val="937842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8</a:t>
            </a:fld>
            <a:endParaRPr lang="en-US"/>
          </a:p>
        </p:txBody>
      </p:sp>
    </p:spTree>
    <p:extLst>
      <p:ext uri="{BB962C8B-B14F-4D97-AF65-F5344CB8AC3E}">
        <p14:creationId xmlns:p14="http://schemas.microsoft.com/office/powerpoint/2010/main" xmlns="" val="42492569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10</a:t>
            </a:fld>
            <a:endParaRPr lang="en-US"/>
          </a:p>
        </p:txBody>
      </p:sp>
    </p:spTree>
    <p:extLst>
      <p:ext uri="{BB962C8B-B14F-4D97-AF65-F5344CB8AC3E}">
        <p14:creationId xmlns:p14="http://schemas.microsoft.com/office/powerpoint/2010/main" xmlns="" val="1225506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11</a:t>
            </a:fld>
            <a:endParaRPr lang="en-US"/>
          </a:p>
        </p:txBody>
      </p:sp>
    </p:spTree>
    <p:extLst>
      <p:ext uri="{BB962C8B-B14F-4D97-AF65-F5344CB8AC3E}">
        <p14:creationId xmlns:p14="http://schemas.microsoft.com/office/powerpoint/2010/main" xmlns="" val="23718515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https://en.wikipedia.org/wiki/Faraday_cage</a:t>
            </a:r>
          </a:p>
          <a:p>
            <a:r>
              <a:rPr lang="en-US" dirty="0"/>
              <a:t>A Faraday cage is best understood as an approximation to an ideal hollow conductor. Externally or internally applied electromagnetic fields produce forces on the charge carriers (usually electrons) within the conductor; the charges are redistributed accordingly (that is, electric currents are generated). Once the charges have rearranged so as to cancel the applied field inside, the currents stop.</a:t>
            </a:r>
          </a:p>
          <a:p>
            <a:endParaRPr lang="en-US" dirty="0"/>
          </a:p>
          <a:p>
            <a:r>
              <a:rPr lang="en-US" dirty="0"/>
              <a:t>If a charge is placed inside an ungrounded Faraday cage, the internal face of the cage becomes charged (in the same manner described for an external charge) to prevent the existence of a field inside the body of the cage. However, this charging of the inner face re-distributes the charges in the body of the cage. This charges the outer face of the cage with a charge equal in sign and magnitude to the one placed inside the cage. Since the internal charge and the inner face cancel each other out, the spread of charges on the outer face is not affected by the position of the internal charge inside the cage. So for all intents and purposes, the cage generates the same DC electric field that it would generate if it were simply affected by the charge placed inside. The same is not true for electromagnetic waves.</a:t>
            </a:r>
          </a:p>
          <a:p>
            <a:endParaRPr lang="en-US" dirty="0"/>
          </a:p>
          <a:p>
            <a:r>
              <a:rPr lang="en-US" dirty="0"/>
              <a:t>If the cage is grounded, the excess charges will go to the ground instead of the outer face, so the inner face and the inner charge will cancel each other out and the rest of the cage will retain a neutral charge.</a:t>
            </a:r>
          </a:p>
          <a:p>
            <a:endParaRPr lang="en-US" dirty="0"/>
          </a:p>
          <a:p>
            <a:r>
              <a:rPr lang="en-US" dirty="0"/>
              <a:t>Effectiveness of shielding of a static electric field depends upon the geometry of the conductive material. In the case of a nonlinear varying electric field, and hence an accompanying varying magnetic field, the faster the variations are (i.e., the higher the frequencies), the better the material resists penetration, but on the other hand, the better it passes through a mesh of given size. In this case the shielding also depends on the electrical conductivity of the conductive materials used in the cages, as well as their thicknesses.</a:t>
            </a:r>
          </a:p>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12</a:t>
            </a:fld>
            <a:endParaRPr lang="en-US"/>
          </a:p>
        </p:txBody>
      </p:sp>
    </p:spTree>
    <p:extLst>
      <p:ext uri="{BB962C8B-B14F-4D97-AF65-F5344CB8AC3E}">
        <p14:creationId xmlns:p14="http://schemas.microsoft.com/office/powerpoint/2010/main" xmlns="" val="7338843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02" name="Rectangle 2"/>
          <p:cNvSpPr>
            <a:spLocks noGrp="1" noRot="1" noChangeAspect="1" noChangeArrowheads="1" noTextEdit="1"/>
          </p:cNvSpPr>
          <p:nvPr>
            <p:ph type="sldImg"/>
          </p:nvPr>
        </p:nvSpPr>
        <p:spPr>
          <a:ln/>
        </p:spPr>
      </p:sp>
      <p:sp>
        <p:nvSpPr>
          <p:cNvPr id="870403"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z="700" dirty="0" err="1">
                <a:latin typeface="Arial" panose="020B0604020202020204" pitchFamily="34" charset="0"/>
              </a:rPr>
              <a:t>Phòng</a:t>
            </a:r>
            <a:r>
              <a:rPr lang="en-US" altLang="en-US" sz="700" dirty="0">
                <a:latin typeface="Arial" panose="020B0604020202020204" pitchFamily="34" charset="0"/>
              </a:rPr>
              <a:t> </a:t>
            </a:r>
            <a:r>
              <a:rPr lang="en-US" altLang="en-US" sz="700" dirty="0" err="1">
                <a:latin typeface="Arial" panose="020B0604020202020204" pitchFamily="34" charset="0"/>
              </a:rPr>
              <a:t>chống</a:t>
            </a:r>
            <a:r>
              <a:rPr lang="en-US" altLang="en-US" sz="700" dirty="0">
                <a:latin typeface="Arial" panose="020B0604020202020204" pitchFamily="34" charset="0"/>
              </a:rPr>
              <a:t> </a:t>
            </a:r>
            <a:r>
              <a:rPr lang="en-US" altLang="en-US" sz="700" dirty="0" err="1">
                <a:latin typeface="Arial" panose="020B0604020202020204" pitchFamily="34" charset="0"/>
              </a:rPr>
              <a:t>nhiễu</a:t>
            </a:r>
            <a:r>
              <a:rPr lang="en-US" altLang="en-US" sz="700" dirty="0">
                <a:latin typeface="Arial" panose="020B0604020202020204" pitchFamily="34" charset="0"/>
              </a:rPr>
              <a:t> </a:t>
            </a:r>
            <a:r>
              <a:rPr lang="en-US" altLang="en-US" sz="700" dirty="0" err="1">
                <a:latin typeface="Arial" panose="020B0604020202020204" pitchFamily="34" charset="0"/>
              </a:rPr>
              <a:t>có</a:t>
            </a:r>
            <a:r>
              <a:rPr lang="en-US" altLang="en-US" sz="700" dirty="0">
                <a:latin typeface="Arial" panose="020B0604020202020204" pitchFamily="34" charset="0"/>
              </a:rPr>
              <a:t> </a:t>
            </a:r>
            <a:r>
              <a:rPr lang="en-US" altLang="en-US" sz="700" dirty="0" err="1">
                <a:latin typeface="Arial" panose="020B0604020202020204" pitchFamily="34" charset="0"/>
              </a:rPr>
              <a:t>tường</a:t>
            </a:r>
            <a:r>
              <a:rPr lang="en-US" altLang="en-US" sz="700" dirty="0">
                <a:latin typeface="Arial" panose="020B0604020202020204" pitchFamily="34" charset="0"/>
              </a:rPr>
              <a:t> </a:t>
            </a:r>
            <a:r>
              <a:rPr lang="en-US" altLang="en-US" sz="700" dirty="0" err="1">
                <a:latin typeface="Arial" panose="020B0604020202020204" pitchFamily="34" charset="0"/>
              </a:rPr>
              <a:t>bằng</a:t>
            </a:r>
            <a:r>
              <a:rPr lang="en-US" altLang="en-US" sz="700" dirty="0">
                <a:latin typeface="Arial" panose="020B0604020202020204" pitchFamily="34" charset="0"/>
              </a:rPr>
              <a:t> </a:t>
            </a:r>
            <a:r>
              <a:rPr lang="en-US" altLang="en-US" sz="700" dirty="0" err="1">
                <a:latin typeface="Arial" panose="020B0604020202020204" pitchFamily="34" charset="0"/>
              </a:rPr>
              <a:t>Nhôm</a:t>
            </a:r>
            <a:r>
              <a:rPr lang="en-US" altLang="en-US" sz="700" dirty="0">
                <a:latin typeface="Arial" panose="020B0604020202020204" pitchFamily="34" charset="0"/>
              </a:rPr>
              <a:t> &amp; </a:t>
            </a:r>
            <a:r>
              <a:rPr lang="en-US" altLang="en-US" sz="700" dirty="0" err="1">
                <a:latin typeface="Arial" panose="020B0604020202020204" pitchFamily="34" charset="0"/>
              </a:rPr>
              <a:t>muy</a:t>
            </a:r>
            <a:r>
              <a:rPr lang="en-US" altLang="en-US" sz="700" dirty="0">
                <a:latin typeface="Arial" panose="020B0604020202020204" pitchFamily="34" charset="0"/>
              </a:rPr>
              <a:t>-metal (</a:t>
            </a:r>
            <a:r>
              <a:rPr lang="en-US" altLang="en-US" sz="700" dirty="0" err="1">
                <a:latin typeface="Arial" panose="020B0604020202020204" pitchFamily="34" charset="0"/>
              </a:rPr>
              <a:t>Một</a:t>
            </a:r>
            <a:r>
              <a:rPr lang="en-US" altLang="en-US" sz="700" dirty="0">
                <a:latin typeface="Arial" panose="020B0604020202020204" pitchFamily="34" charset="0"/>
              </a:rPr>
              <a:t> </a:t>
            </a:r>
            <a:r>
              <a:rPr lang="en-US" altLang="en-US" sz="700" dirty="0" err="1">
                <a:latin typeface="Arial" panose="020B0604020202020204" pitchFamily="34" charset="0"/>
              </a:rPr>
              <a:t>loại</a:t>
            </a:r>
            <a:r>
              <a:rPr lang="en-US" altLang="en-US" sz="700" dirty="0">
                <a:latin typeface="Arial" panose="020B0604020202020204" pitchFamily="34" charset="0"/>
              </a:rPr>
              <a:t> </a:t>
            </a:r>
            <a:r>
              <a:rPr lang="en-US" altLang="en-US" sz="700" dirty="0" err="1">
                <a:latin typeface="Arial" panose="020B0604020202020204" pitchFamily="34" charset="0"/>
              </a:rPr>
              <a:t>hợp</a:t>
            </a:r>
            <a:r>
              <a:rPr lang="en-US" altLang="en-US" sz="700" dirty="0">
                <a:latin typeface="Arial" panose="020B0604020202020204" pitchFamily="34" charset="0"/>
              </a:rPr>
              <a:t> </a:t>
            </a:r>
            <a:r>
              <a:rPr lang="en-US" altLang="en-US" sz="700" dirty="0" err="1">
                <a:latin typeface="Arial" panose="020B0604020202020204" pitchFamily="34" charset="0"/>
              </a:rPr>
              <a:t>kim</a:t>
            </a:r>
            <a:r>
              <a:rPr lang="en-US" altLang="en-US" sz="700" dirty="0">
                <a:latin typeface="Arial" panose="020B0604020202020204" pitchFamily="34" charset="0"/>
              </a:rPr>
              <a:t> </a:t>
            </a:r>
            <a:r>
              <a:rPr lang="en-US" altLang="en-US" sz="700" dirty="0" err="1">
                <a:latin typeface="Arial" panose="020B0604020202020204" pitchFamily="34" charset="0"/>
              </a:rPr>
              <a:t>của</a:t>
            </a:r>
            <a:r>
              <a:rPr lang="en-US" altLang="en-US" sz="700" dirty="0">
                <a:latin typeface="Arial" panose="020B0604020202020204" pitchFamily="34" charset="0"/>
              </a:rPr>
              <a:t> </a:t>
            </a:r>
            <a:r>
              <a:rPr lang="en-US" altLang="en-US" sz="700" dirty="0" err="1">
                <a:latin typeface="Arial" panose="020B0604020202020204" pitchFamily="34" charset="0"/>
              </a:rPr>
              <a:t>Niken</a:t>
            </a:r>
            <a:r>
              <a:rPr lang="en-US" altLang="en-US" sz="700" dirty="0">
                <a:latin typeface="Arial" panose="020B0604020202020204" pitchFamily="34" charset="0"/>
              </a:rPr>
              <a:t>)</a:t>
            </a:r>
          </a:p>
          <a:p>
            <a:endParaRPr lang="en-US" altLang="en-US" dirty="0">
              <a:latin typeface="Arial" panose="020B0604020202020204" pitchFamily="34" charset="0"/>
            </a:endParaRPr>
          </a:p>
          <a:p>
            <a:endParaRPr lang="en-US" altLang="en-US" dirty="0">
              <a:latin typeface="Arial" panose="020B0604020202020204" pitchFamily="34" charset="0"/>
            </a:endParaRPr>
          </a:p>
          <a:p>
            <a:endParaRPr lang="en-US" altLang="en-US" dirty="0">
              <a:latin typeface="Arial" panose="020B0604020202020204" pitchFamily="34" charset="0"/>
            </a:endParaRPr>
          </a:p>
          <a:p>
            <a:r>
              <a:rPr lang="en-US" altLang="en-US" dirty="0">
                <a:latin typeface="Arial" panose="020B0604020202020204" pitchFamily="34" charset="0"/>
              </a:rPr>
              <a:t>Rooms for MEGs have walls made of Aluminum and mu-metal (a type of nickel-iron alloy with extremely high magnetic permeability)</a:t>
            </a:r>
          </a:p>
          <a:p>
            <a:r>
              <a:rPr lang="en-US" altLang="en-US" dirty="0">
                <a:latin typeface="Arial" panose="020B0604020202020204" pitchFamily="34" charset="0"/>
              </a:rPr>
              <a:t>Aluminum shields from                       high frequency noise</a:t>
            </a:r>
          </a:p>
          <a:p>
            <a:r>
              <a:rPr lang="en-US" altLang="en-US" dirty="0">
                <a:latin typeface="Arial" panose="020B0604020202020204" pitchFamily="34" charset="0"/>
              </a:rPr>
              <a:t>Mu-metal shields from                         low frequency noise</a:t>
            </a:r>
          </a:p>
          <a:p>
            <a:endParaRPr lang="en-US" altLang="en-US" dirty="0">
              <a:latin typeface="Arial" panose="020B0604020202020204" pitchFamily="34" charset="0"/>
            </a:endParaRPr>
          </a:p>
          <a:p>
            <a:endParaRPr lang="en-US" altLang="en-US" dirty="0">
              <a:latin typeface="Arial" panose="020B0604020202020204" pitchFamily="34" charset="0"/>
            </a:endParaRPr>
          </a:p>
          <a:p>
            <a:r>
              <a:rPr lang="en-US" altLang="en-US" dirty="0">
                <a:latin typeface="Arial" panose="020B0604020202020204" pitchFamily="34" charset="0"/>
              </a:rPr>
              <a:t>David Cohen. Boston and the History of </a:t>
            </a:r>
            <a:r>
              <a:rPr lang="en-US" altLang="en-US" dirty="0" err="1">
                <a:latin typeface="Arial" panose="020B0604020202020204" pitchFamily="34" charset="0"/>
              </a:rPr>
              <a:t>Biomagnetism</a:t>
            </a:r>
            <a:r>
              <a:rPr lang="en-US" altLang="en-US" dirty="0">
                <a:latin typeface="Arial" panose="020B0604020202020204" pitchFamily="34" charset="0"/>
              </a:rPr>
              <a:t>. Neurology and Clinical Neurophysiology 2004:114 (November 30, 2004)</a:t>
            </a:r>
          </a:p>
        </p:txBody>
      </p:sp>
    </p:spTree>
    <p:extLst>
      <p:ext uri="{BB962C8B-B14F-4D97-AF65-F5344CB8AC3E}">
        <p14:creationId xmlns:p14="http://schemas.microsoft.com/office/powerpoint/2010/main" xmlns="" val="33946323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Giao</a:t>
            </a:r>
            <a:r>
              <a:rPr lang="en-US" dirty="0"/>
              <a:t> </a:t>
            </a:r>
            <a:r>
              <a:rPr lang="en-US" dirty="0" err="1"/>
              <a:t>thoa</a:t>
            </a:r>
            <a:r>
              <a:rPr lang="en-US" dirty="0"/>
              <a:t> as (</a:t>
            </a:r>
            <a:r>
              <a:rPr lang="en-US" dirty="0" err="1"/>
              <a:t>tổng</a:t>
            </a:r>
            <a:r>
              <a:rPr lang="en-US" dirty="0"/>
              <a:t> </a:t>
            </a:r>
            <a:r>
              <a:rPr lang="en-US" dirty="0" err="1"/>
              <a:t>hợp</a:t>
            </a:r>
            <a:r>
              <a:rPr lang="en-US" dirty="0"/>
              <a:t> </a:t>
            </a:r>
            <a:r>
              <a:rPr lang="en-US" dirty="0" err="1"/>
              <a:t>điện</a:t>
            </a:r>
            <a:r>
              <a:rPr lang="en-US" dirty="0"/>
              <a:t> </a:t>
            </a:r>
            <a:r>
              <a:rPr lang="en-US" dirty="0" err="1"/>
              <a:t>tr</a:t>
            </a:r>
            <a:r>
              <a:rPr lang="vi-VN" dirty="0"/>
              <a:t>ư</a:t>
            </a:r>
            <a:r>
              <a:rPr lang="en-US" dirty="0" err="1"/>
              <a:t>ờng</a:t>
            </a:r>
            <a:r>
              <a:rPr lang="en-US" dirty="0"/>
              <a:t>)</a:t>
            </a:r>
          </a:p>
        </p:txBody>
      </p:sp>
      <p:sp>
        <p:nvSpPr>
          <p:cNvPr id="4" name="Slide Number Placeholder 3"/>
          <p:cNvSpPr>
            <a:spLocks noGrp="1"/>
          </p:cNvSpPr>
          <p:nvPr>
            <p:ph type="sldNum" sz="quarter" idx="10"/>
          </p:nvPr>
        </p:nvSpPr>
        <p:spPr/>
        <p:txBody>
          <a:bodyPr/>
          <a:lstStyle/>
          <a:p>
            <a:fld id="{E8027971-89AB-42ED-83F6-AEFFBADA5222}" type="slidenum">
              <a:rPr lang="en-US" smtClean="0"/>
              <a:pPr/>
              <a:t>21</a:t>
            </a:fld>
            <a:endParaRPr lang="en-US"/>
          </a:p>
        </p:txBody>
      </p:sp>
    </p:spTree>
    <p:extLst>
      <p:ext uri="{BB962C8B-B14F-4D97-AF65-F5344CB8AC3E}">
        <p14:creationId xmlns:p14="http://schemas.microsoft.com/office/powerpoint/2010/main" xmlns="" val="25132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240  N/C</a:t>
            </a:r>
          </a:p>
        </p:txBody>
      </p:sp>
      <p:sp>
        <p:nvSpPr>
          <p:cNvPr id="4" name="Slide Number Placeholder 3"/>
          <p:cNvSpPr>
            <a:spLocks noGrp="1"/>
          </p:cNvSpPr>
          <p:nvPr>
            <p:ph type="sldNum" sz="quarter" idx="10"/>
          </p:nvPr>
        </p:nvSpPr>
        <p:spPr/>
        <p:txBody>
          <a:bodyPr/>
          <a:lstStyle/>
          <a:p>
            <a:fld id="{E8027971-89AB-42ED-83F6-AEFFBADA5222}" type="slidenum">
              <a:rPr lang="en-US" smtClean="0"/>
              <a:pPr/>
              <a:t>26</a:t>
            </a:fld>
            <a:endParaRPr lang="en-US"/>
          </a:p>
        </p:txBody>
      </p:sp>
    </p:spTree>
    <p:extLst>
      <p:ext uri="{BB962C8B-B14F-4D97-AF65-F5344CB8AC3E}">
        <p14:creationId xmlns:p14="http://schemas.microsoft.com/office/powerpoint/2010/main" xmlns="" val="2045751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D751FA6-7021-49BB-A271-00A0023FAB98}" type="datetimeFigureOut">
              <a:rPr lang="en-US" smtClean="0"/>
              <a:pPr/>
              <a:t>4/1/2018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246481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751FA6-7021-49BB-A271-00A0023FAB98}" type="datetimeFigureOut">
              <a:rPr lang="en-US" smtClean="0"/>
              <a:pPr/>
              <a:t>4/1/2018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581953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751FA6-7021-49BB-A271-00A0023FAB98}" type="datetimeFigureOut">
              <a:rPr lang="en-US" smtClean="0"/>
              <a:pPr/>
              <a:t>4/1/2018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2494961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D751FA6-7021-49BB-A271-00A0023FAB98}" type="datetimeFigureOut">
              <a:rPr lang="en-US" smtClean="0"/>
              <a:pPr/>
              <a:t>4/1/2018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1616192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D751FA6-7021-49BB-A271-00A0023FAB98}" type="datetimeFigureOut">
              <a:rPr lang="en-US" smtClean="0"/>
              <a:pPr/>
              <a:t>4/1/2018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2310142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D751FA6-7021-49BB-A271-00A0023FAB98}" type="datetimeFigureOut">
              <a:rPr lang="en-US" smtClean="0"/>
              <a:pPr/>
              <a:t>4/1/2018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3485182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751FA6-7021-49BB-A271-00A0023FAB98}" type="datetimeFigureOut">
              <a:rPr lang="en-US" smtClean="0"/>
              <a:pPr/>
              <a:t>4/1/2018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772621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751FA6-7021-49BB-A271-00A0023FAB98}" type="datetimeFigureOut">
              <a:rPr lang="en-US" smtClean="0"/>
              <a:pPr/>
              <a:t>4/1/2018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3684718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751FA6-7021-49BB-A271-00A0023FAB98}" type="datetimeFigureOut">
              <a:rPr lang="en-US" smtClean="0"/>
              <a:pPr/>
              <a:t>4/1/2018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34942468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751FA6-7021-49BB-A271-00A0023FAB98}" type="datetimeFigureOut">
              <a:rPr lang="en-US" smtClean="0"/>
              <a:pPr/>
              <a:t>4/1/2018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1645121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751FA6-7021-49BB-A271-00A0023FAB98}" type="datetimeFigureOut">
              <a:rPr lang="en-US" smtClean="0"/>
              <a:pPr/>
              <a:t>4/1/2018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2354743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751FA6-7021-49BB-A271-00A0023FAB98}" type="datetimeFigureOut">
              <a:rPr lang="en-US" smtClean="0"/>
              <a:pPr/>
              <a:t>4/1/2018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26465387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oleObject" Target="../embeddings/oleObject5.bin"/><Relationship Id="rId13" Type="http://schemas.openxmlformats.org/officeDocument/2006/relationships/oleObject" Target="../embeddings/oleObject10.bin"/><Relationship Id="rId3" Type="http://schemas.openxmlformats.org/officeDocument/2006/relationships/notesSlide" Target="../notesSlides/notesSlide1.xml"/><Relationship Id="rId7" Type="http://schemas.openxmlformats.org/officeDocument/2006/relationships/oleObject" Target="../embeddings/oleObject4.bin"/><Relationship Id="rId12"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11" Type="http://schemas.openxmlformats.org/officeDocument/2006/relationships/oleObject" Target="../embeddings/oleObject8.bin"/><Relationship Id="rId5" Type="http://schemas.openxmlformats.org/officeDocument/2006/relationships/oleObject" Target="../embeddings/oleObject2.bin"/><Relationship Id="rId15" Type="http://schemas.openxmlformats.org/officeDocument/2006/relationships/oleObject" Target="../embeddings/oleObject12.bin"/><Relationship Id="rId10" Type="http://schemas.openxmlformats.org/officeDocument/2006/relationships/oleObject" Target="../embeddings/oleObject7.bin"/><Relationship Id="rId4" Type="http://schemas.openxmlformats.org/officeDocument/2006/relationships/oleObject" Target="../embeddings/oleObject1.bin"/><Relationship Id="rId9" Type="http://schemas.openxmlformats.org/officeDocument/2006/relationships/oleObject" Target="../embeddings/oleObject6.bin"/><Relationship Id="rId14" Type="http://schemas.openxmlformats.org/officeDocument/2006/relationships/oleObject" Target="../embeddings/oleObject11.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17.bin"/><Relationship Id="rId3" Type="http://schemas.openxmlformats.org/officeDocument/2006/relationships/notesSlide" Target="../notesSlides/notesSlide3.xml"/><Relationship Id="rId7" Type="http://schemas.openxmlformats.org/officeDocument/2006/relationships/oleObject" Target="../embeddings/oleObject16.bin"/><Relationship Id="rId12" Type="http://schemas.openxmlformats.org/officeDocument/2006/relationships/oleObject" Target="../embeddings/oleObject21.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15.bin"/><Relationship Id="rId11" Type="http://schemas.openxmlformats.org/officeDocument/2006/relationships/oleObject" Target="../embeddings/oleObject20.bin"/><Relationship Id="rId5" Type="http://schemas.openxmlformats.org/officeDocument/2006/relationships/oleObject" Target="../embeddings/oleObject14.bin"/><Relationship Id="rId10" Type="http://schemas.openxmlformats.org/officeDocument/2006/relationships/oleObject" Target="../embeddings/oleObject19.bin"/><Relationship Id="rId4" Type="http://schemas.openxmlformats.org/officeDocument/2006/relationships/oleObject" Target="../embeddings/oleObject13.bin"/><Relationship Id="rId9" Type="http://schemas.openxmlformats.org/officeDocument/2006/relationships/oleObject" Target="../embeddings/oleObject18.bin"/></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26.bin"/><Relationship Id="rId13" Type="http://schemas.openxmlformats.org/officeDocument/2006/relationships/oleObject" Target="../embeddings/oleObject31.bin"/><Relationship Id="rId3" Type="http://schemas.openxmlformats.org/officeDocument/2006/relationships/notesSlide" Target="../notesSlides/notesSlide4.xml"/><Relationship Id="rId7" Type="http://schemas.openxmlformats.org/officeDocument/2006/relationships/oleObject" Target="../embeddings/oleObject25.bin"/><Relationship Id="rId12" Type="http://schemas.openxmlformats.org/officeDocument/2006/relationships/oleObject" Target="../embeddings/oleObject30.bin"/><Relationship Id="rId2" Type="http://schemas.openxmlformats.org/officeDocument/2006/relationships/slideLayout" Target="../slideLayouts/slideLayout2.xml"/><Relationship Id="rId16" Type="http://schemas.openxmlformats.org/officeDocument/2006/relationships/oleObject" Target="../embeddings/oleObject34.bin"/><Relationship Id="rId1" Type="http://schemas.openxmlformats.org/officeDocument/2006/relationships/vmlDrawing" Target="../drawings/vmlDrawing3.vml"/><Relationship Id="rId6" Type="http://schemas.openxmlformats.org/officeDocument/2006/relationships/oleObject" Target="../embeddings/oleObject24.bin"/><Relationship Id="rId11" Type="http://schemas.openxmlformats.org/officeDocument/2006/relationships/oleObject" Target="../embeddings/oleObject29.bin"/><Relationship Id="rId5" Type="http://schemas.openxmlformats.org/officeDocument/2006/relationships/oleObject" Target="../embeddings/oleObject23.bin"/><Relationship Id="rId15" Type="http://schemas.openxmlformats.org/officeDocument/2006/relationships/oleObject" Target="../embeddings/oleObject33.bin"/><Relationship Id="rId10" Type="http://schemas.openxmlformats.org/officeDocument/2006/relationships/oleObject" Target="../embeddings/oleObject28.bin"/><Relationship Id="rId4" Type="http://schemas.openxmlformats.org/officeDocument/2006/relationships/oleObject" Target="../embeddings/oleObject22.bin"/><Relationship Id="rId9" Type="http://schemas.openxmlformats.org/officeDocument/2006/relationships/oleObject" Target="../embeddings/oleObject27.bin"/><Relationship Id="rId14" Type="http://schemas.openxmlformats.org/officeDocument/2006/relationships/oleObject" Target="../embeddings/oleObject32.bin"/></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40.bin"/><Relationship Id="rId3" Type="http://schemas.openxmlformats.org/officeDocument/2006/relationships/oleObject" Target="../embeddings/oleObject35.bin"/><Relationship Id="rId7" Type="http://schemas.openxmlformats.org/officeDocument/2006/relationships/oleObject" Target="../embeddings/oleObject39.bin"/><Relationship Id="rId12" Type="http://schemas.openxmlformats.org/officeDocument/2006/relationships/oleObject" Target="../embeddings/oleObject44.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38.bin"/><Relationship Id="rId11" Type="http://schemas.openxmlformats.org/officeDocument/2006/relationships/oleObject" Target="../embeddings/oleObject43.bin"/><Relationship Id="rId5" Type="http://schemas.openxmlformats.org/officeDocument/2006/relationships/oleObject" Target="../embeddings/oleObject37.bin"/><Relationship Id="rId10" Type="http://schemas.openxmlformats.org/officeDocument/2006/relationships/oleObject" Target="../embeddings/oleObject42.bin"/><Relationship Id="rId4" Type="http://schemas.openxmlformats.org/officeDocument/2006/relationships/oleObject" Target="../embeddings/oleObject36.bin"/><Relationship Id="rId9" Type="http://schemas.openxmlformats.org/officeDocument/2006/relationships/oleObject" Target="../embeddings/oleObject41.bin"/></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49.bin"/><Relationship Id="rId3" Type="http://schemas.openxmlformats.org/officeDocument/2006/relationships/notesSlide" Target="../notesSlides/notesSlide5.xml"/><Relationship Id="rId7" Type="http://schemas.openxmlformats.org/officeDocument/2006/relationships/oleObject" Target="../embeddings/oleObject48.bin"/><Relationship Id="rId12" Type="http://schemas.openxmlformats.org/officeDocument/2006/relationships/oleObject" Target="../embeddings/oleObject53.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47.bin"/><Relationship Id="rId11" Type="http://schemas.openxmlformats.org/officeDocument/2006/relationships/oleObject" Target="../embeddings/oleObject52.bin"/><Relationship Id="rId5" Type="http://schemas.openxmlformats.org/officeDocument/2006/relationships/oleObject" Target="../embeddings/oleObject46.bin"/><Relationship Id="rId10" Type="http://schemas.openxmlformats.org/officeDocument/2006/relationships/oleObject" Target="../embeddings/oleObject51.bin"/><Relationship Id="rId4" Type="http://schemas.openxmlformats.org/officeDocument/2006/relationships/oleObject" Target="../embeddings/oleObject45.bin"/><Relationship Id="rId9" Type="http://schemas.openxmlformats.org/officeDocument/2006/relationships/oleObject" Target="../embeddings/oleObject50.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oleObject" Target="../embeddings/oleObject55.bin"/><Relationship Id="rId4" Type="http://schemas.openxmlformats.org/officeDocument/2006/relationships/oleObject" Target="../embeddings/oleObject54.bin"/></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58.bin"/><Relationship Id="rId3" Type="http://schemas.openxmlformats.org/officeDocument/2006/relationships/notesSlide" Target="../notesSlides/notesSlide7.xml"/><Relationship Id="rId7" Type="http://schemas.openxmlformats.org/officeDocument/2006/relationships/oleObject" Target="../embeddings/oleObject57.bin"/><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58.gif"/><Relationship Id="rId5" Type="http://schemas.openxmlformats.org/officeDocument/2006/relationships/oleObject" Target="../embeddings/oleObject56.bin"/><Relationship Id="rId4" Type="http://schemas.openxmlformats.org/officeDocument/2006/relationships/image" Target="../media/image57.gif"/></Relationships>
</file>

<file path=ppt/slides/_rels/slide1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1.jpeg"/><Relationship Id="rId4" Type="http://schemas.openxmlformats.org/officeDocument/2006/relationships/image" Target="../media/image60.png"/></Relationships>
</file>

<file path=ppt/slides/_rels/slide1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59.bin"/><Relationship Id="rId2" Type="http://schemas.openxmlformats.org/officeDocument/2006/relationships/slideLayout" Target="../slideLayouts/slideLayout2.xml"/><Relationship Id="rId1" Type="http://schemas.openxmlformats.org/officeDocument/2006/relationships/vmlDrawing" Target="../drawings/vmlDrawing8.v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60.bin"/><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oleObject" Target="../embeddings/oleObject62.bin"/><Relationship Id="rId4" Type="http://schemas.openxmlformats.org/officeDocument/2006/relationships/oleObject" Target="../embeddings/oleObject61.bin"/></Relationships>
</file>

<file path=ppt/slides/_rels/slide2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7.xml"/><Relationship Id="rId5" Type="http://schemas.openxmlformats.org/officeDocument/2006/relationships/image" Target="../media/image76.png"/><Relationship Id="rId4" Type="http://schemas.openxmlformats.org/officeDocument/2006/relationships/image" Target="../media/image75.png"/></Relationships>
</file>

<file path=ppt/slides/_rels/slide26.xml.rels><?xml version="1.0" encoding="UTF-8" standalone="yes"?>
<Relationships xmlns="http://schemas.openxmlformats.org/package/2006/relationships"><Relationship Id="rId8" Type="http://schemas.openxmlformats.org/officeDocument/2006/relationships/oleObject" Target="../embeddings/oleObject67.bin"/><Relationship Id="rId3" Type="http://schemas.openxmlformats.org/officeDocument/2006/relationships/notesSlide" Target="../notesSlides/notesSlide10.xml"/><Relationship Id="rId7" Type="http://schemas.openxmlformats.org/officeDocument/2006/relationships/oleObject" Target="../embeddings/oleObject66.bin"/><Relationship Id="rId12" Type="http://schemas.openxmlformats.org/officeDocument/2006/relationships/oleObject" Target="../embeddings/oleObject71.bin"/><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oleObject" Target="../embeddings/oleObject65.bin"/><Relationship Id="rId11" Type="http://schemas.openxmlformats.org/officeDocument/2006/relationships/oleObject" Target="../embeddings/oleObject70.bin"/><Relationship Id="rId5" Type="http://schemas.openxmlformats.org/officeDocument/2006/relationships/oleObject" Target="../embeddings/oleObject64.bin"/><Relationship Id="rId10" Type="http://schemas.openxmlformats.org/officeDocument/2006/relationships/oleObject" Target="../embeddings/oleObject69.bin"/><Relationship Id="rId4" Type="http://schemas.openxmlformats.org/officeDocument/2006/relationships/oleObject" Target="../embeddings/oleObject63.bin"/><Relationship Id="rId9" Type="http://schemas.openxmlformats.org/officeDocument/2006/relationships/oleObject" Target="../embeddings/oleObject68.bin"/></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381000"/>
            <a:ext cx="12192000" cy="1371600"/>
          </a:xfrm>
        </p:spPr>
        <p:txBody>
          <a:bodyPr/>
          <a:lstStyle/>
          <a:p>
            <a:pPr eaLnBrk="1" hangingPunct="1"/>
            <a:r>
              <a:rPr lang="en-US" sz="3200" smtClean="0">
                <a:solidFill>
                  <a:schemeClr val="tx1"/>
                </a:solidFill>
              </a:rPr>
              <a:t>TRƯỜNG CAO ĐẲNG LÝ TỰ TRỌNG TP.HCM</a:t>
            </a:r>
            <a:br>
              <a:rPr lang="en-US" sz="3200" smtClean="0">
                <a:solidFill>
                  <a:schemeClr val="tx1"/>
                </a:solidFill>
              </a:rPr>
            </a:br>
            <a:r>
              <a:rPr lang="en-US" sz="3200" smtClean="0">
                <a:solidFill>
                  <a:schemeClr val="tx1"/>
                </a:solidFill>
              </a:rPr>
              <a:t>KHOA KHOA HỌC CƠ BẢN</a:t>
            </a:r>
          </a:p>
        </p:txBody>
      </p:sp>
      <p:sp>
        <p:nvSpPr>
          <p:cNvPr id="2051" name="Rectangle 3"/>
          <p:cNvSpPr>
            <a:spLocks noGrp="1" noChangeArrowheads="1"/>
          </p:cNvSpPr>
          <p:nvPr>
            <p:ph type="subTitle" idx="1"/>
          </p:nvPr>
        </p:nvSpPr>
        <p:spPr>
          <a:xfrm>
            <a:off x="6096000" y="5486400"/>
            <a:ext cx="5283200" cy="533400"/>
          </a:xfrm>
        </p:spPr>
        <p:txBody>
          <a:bodyPr/>
          <a:lstStyle/>
          <a:p>
            <a:pPr eaLnBrk="1" hangingPunct="1"/>
            <a:r>
              <a:rPr lang="en-US" sz="2800" smtClean="0"/>
              <a:t>GV: PHẠM THỊ THU NGA</a:t>
            </a:r>
          </a:p>
        </p:txBody>
      </p:sp>
      <p:pic>
        <p:nvPicPr>
          <p:cNvPr id="3076" name="Picture 7"/>
          <p:cNvPicPr>
            <a:picLocks noChangeAspect="1" noChangeArrowheads="1"/>
          </p:cNvPicPr>
          <p:nvPr/>
        </p:nvPicPr>
        <p:blipFill>
          <a:blip r:embed="rId2"/>
          <a:srcRect l="39679" t="8653" r="38205" b="40459"/>
          <a:stretch>
            <a:fillRect/>
          </a:stretch>
        </p:blipFill>
        <p:spPr bwMode="auto">
          <a:xfrm>
            <a:off x="4673600" y="1981200"/>
            <a:ext cx="3149600" cy="2286000"/>
          </a:xfrm>
          <a:prstGeom prst="rect">
            <a:avLst/>
          </a:prstGeom>
          <a:noFill/>
          <a:ln w="9525">
            <a:noFill/>
            <a:miter lim="800000"/>
            <a:headEnd/>
            <a:tailEnd/>
          </a:ln>
        </p:spPr>
      </p:pic>
      <p:sp>
        <p:nvSpPr>
          <p:cNvPr id="6" name="Rectangle 3"/>
          <p:cNvSpPr txBox="1">
            <a:spLocks noChangeArrowheads="1"/>
          </p:cNvSpPr>
          <p:nvPr/>
        </p:nvSpPr>
        <p:spPr>
          <a:xfrm>
            <a:off x="3249168" y="4578096"/>
            <a:ext cx="5283200" cy="5334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smtClean="0"/>
              <a:t>BẬC: CAO ĐẲNG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2051">
                                            <p:txEl>
                                              <p:pRg st="0" end="0"/>
                                            </p:txEl>
                                          </p:spTgt>
                                        </p:tgtEl>
                                        <p:attrNameLst>
                                          <p:attrName>style.visibility</p:attrName>
                                        </p:attrNameLst>
                                      </p:cBhvr>
                                      <p:to>
                                        <p:strVal val="visible"/>
                                      </p:to>
                                    </p:set>
                                    <p:animEffect transition="in" filter="checkerboard(across)">
                                      <p:cBhvr>
                                        <p:cTn id="13" dur="500"/>
                                        <p:tgtEl>
                                          <p:spTgt spid="2051">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checkerboard(across)">
                                      <p:cBhvr>
                                        <p:cTn id="18"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1" grpId="0" build="p"/>
      <p:bldP spid="6"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524539" y="2287772"/>
            <a:ext cx="10972800" cy="1143000"/>
          </a:xfrm>
        </p:spPr>
        <p:txBody>
          <a:bodyPr>
            <a:normAutofit fontScale="90000"/>
          </a:bodyPr>
          <a:lstStyle/>
          <a:p>
            <a:pPr eaLnBrk="1" hangingPunct="1"/>
            <a:r>
              <a:rPr lang="en-US" smtClean="0"/>
              <a:t>Bài 13. </a:t>
            </a:r>
            <a:br>
              <a:rPr lang="en-US" smtClean="0"/>
            </a:br>
            <a:endParaRPr lang="en-US" smtClean="0"/>
          </a:p>
        </p:txBody>
      </p:sp>
      <p:sp>
        <p:nvSpPr>
          <p:cNvPr id="4099" name="Content Placeholder 2"/>
          <p:cNvSpPr>
            <a:spLocks noGrp="1"/>
          </p:cNvSpPr>
          <p:nvPr>
            <p:ph idx="1"/>
          </p:nvPr>
        </p:nvSpPr>
        <p:spPr>
          <a:xfrm>
            <a:off x="609600" y="1066800"/>
            <a:ext cx="10972800" cy="1219200"/>
          </a:xfrm>
        </p:spPr>
        <p:txBody>
          <a:bodyPr/>
          <a:lstStyle/>
          <a:p>
            <a:pPr algn="ctr" eaLnBrk="1" hangingPunct="1">
              <a:buNone/>
            </a:pPr>
            <a:r>
              <a:rPr lang="en-US" smtClean="0">
                <a:latin typeface="Times New Roman" pitchFamily="18" charset="0"/>
                <a:cs typeface="Times New Roman" pitchFamily="18" charset="0"/>
              </a:rPr>
              <a:t>Chương IX</a:t>
            </a:r>
          </a:p>
          <a:p>
            <a:pPr algn="ctr">
              <a:buNone/>
            </a:pPr>
            <a:r>
              <a:rPr lang="en-US" b="1" smtClean="0"/>
              <a:t>TRƯỜNG TĨNH ĐIỆN</a:t>
            </a:r>
            <a:endParaRPr lang="en-US" smtClean="0">
              <a:latin typeface="Times New Roman" pitchFamily="18" charset="0"/>
              <a:cs typeface="Times New Roman" pitchFamily="18" charset="0"/>
            </a:endParaRPr>
          </a:p>
        </p:txBody>
      </p:sp>
      <p:pic>
        <p:nvPicPr>
          <p:cNvPr id="4100" name="Picture 3"/>
          <p:cNvPicPr>
            <a:picLocks noChangeAspect="1" noChangeArrowheads="1"/>
          </p:cNvPicPr>
          <p:nvPr/>
        </p:nvPicPr>
        <p:blipFill>
          <a:blip r:embed="rId2"/>
          <a:srcRect/>
          <a:stretch>
            <a:fillRect/>
          </a:stretch>
        </p:blipFill>
        <p:spPr bwMode="auto">
          <a:xfrm>
            <a:off x="1" y="0"/>
            <a:ext cx="5830956" cy="838200"/>
          </a:xfrm>
          <a:prstGeom prst="rect">
            <a:avLst/>
          </a:prstGeom>
          <a:noFill/>
          <a:ln w="9525">
            <a:noFill/>
            <a:miter lim="800000"/>
            <a:headEnd/>
            <a:tailEnd/>
          </a:ln>
        </p:spPr>
      </p:pic>
      <p:sp>
        <p:nvSpPr>
          <p:cNvPr id="5" name="Title 1"/>
          <p:cNvSpPr txBox="1">
            <a:spLocks/>
          </p:cNvSpPr>
          <p:nvPr/>
        </p:nvSpPr>
        <p:spPr bwMode="auto">
          <a:xfrm>
            <a:off x="2518735" y="4906926"/>
            <a:ext cx="7050567" cy="76022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0" cap="none" spc="0" normalizeH="0" baseline="0" noProof="0" smtClean="0">
                <a:ln>
                  <a:noFill/>
                </a:ln>
                <a:solidFill>
                  <a:schemeClr val="tx2"/>
                </a:solidFill>
                <a:effectLst/>
                <a:uLnTx/>
                <a:uFillTx/>
                <a:latin typeface="+mj-lt"/>
                <a:ea typeface="+mj-ea"/>
                <a:cs typeface="+mj-cs"/>
              </a:rPr>
              <a:t>Bậc</a:t>
            </a:r>
            <a:r>
              <a:rPr kumimoji="0" lang="en-US" sz="2400" b="0" i="0" u="none" strike="noStrike" kern="0" cap="none" spc="0" normalizeH="0" noProof="0" smtClean="0">
                <a:ln>
                  <a:noFill/>
                </a:ln>
                <a:solidFill>
                  <a:schemeClr val="tx2"/>
                </a:solidFill>
                <a:effectLst/>
                <a:uLnTx/>
                <a:uFillTx/>
                <a:latin typeface="+mj-lt"/>
                <a:ea typeface="+mj-ea"/>
                <a:cs typeface="+mj-cs"/>
              </a:rPr>
              <a:t> Cao đẳng</a:t>
            </a:r>
            <a:endParaRPr kumimoji="0" lang="en-US" sz="2400" b="0" i="0" u="none" strike="noStrike" kern="0" cap="none" spc="0" normalizeH="0" baseline="0" noProof="0" smtClean="0">
              <a:ln>
                <a:noFill/>
              </a:ln>
              <a:solidFill>
                <a:schemeClr val="tx2"/>
              </a:solidFill>
              <a:effectLst/>
              <a:uLnTx/>
              <a:uFillTx/>
              <a:latin typeface="+mj-lt"/>
              <a:ea typeface="+mj-ea"/>
              <a:cs typeface="+mj-cs"/>
            </a:endParaRPr>
          </a:p>
        </p:txBody>
      </p:sp>
      <p:sp>
        <p:nvSpPr>
          <p:cNvPr id="6" name="Rectangle 3"/>
          <p:cNvSpPr txBox="1">
            <a:spLocks noChangeArrowheads="1"/>
          </p:cNvSpPr>
          <p:nvPr/>
        </p:nvSpPr>
        <p:spPr bwMode="auto">
          <a:xfrm>
            <a:off x="8123274" y="5715000"/>
            <a:ext cx="4068726" cy="533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tabLst/>
              <a:defRPr/>
            </a:pPr>
            <a:r>
              <a:rPr kumimoji="0" lang="en-US" sz="2800" b="0" i="0" u="none" strike="noStrike" kern="0" cap="none" spc="0" normalizeH="0" baseline="0" noProof="0" smtClean="0">
                <a:ln>
                  <a:noFill/>
                </a:ln>
                <a:solidFill>
                  <a:schemeClr val="tx1"/>
                </a:solidFill>
                <a:effectLst/>
                <a:uLnTx/>
                <a:uFillTx/>
                <a:latin typeface="+mn-lt"/>
                <a:ea typeface="+mn-ea"/>
                <a:cs typeface="+mn-cs"/>
              </a:rPr>
              <a:t>GV: Nguyễn Thanh Tú</a:t>
            </a:r>
          </a:p>
        </p:txBody>
      </p:sp>
      <p:sp>
        <p:nvSpPr>
          <p:cNvPr id="7" name="Title 1"/>
          <p:cNvSpPr txBox="1">
            <a:spLocks/>
          </p:cNvSpPr>
          <p:nvPr/>
        </p:nvSpPr>
        <p:spPr>
          <a:xfrm>
            <a:off x="1832738" y="2628246"/>
            <a:ext cx="8916778" cy="2347792"/>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600" b="1" i="0" u="none" strike="noStrike" kern="1200" cap="none" spc="0" normalizeH="0" noProof="0" smtClean="0">
                <a:ln>
                  <a:noFill/>
                </a:ln>
                <a:solidFill>
                  <a:srgbClr val="FF0000"/>
                </a:solidFill>
                <a:effectLst>
                  <a:outerShdw blurRad="38100" dist="38100" dir="2700000" algn="tl">
                    <a:srgbClr val="000000">
                      <a:alpha val="43137"/>
                    </a:srgbClr>
                  </a:outerShdw>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Khái niệm điện trường </a:t>
            </a:r>
          </a:p>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600" b="1" i="0" u="none" strike="noStrike" kern="1200" cap="none" spc="0" normalizeH="0" noProof="0" smtClean="0">
                <a:ln>
                  <a:noFill/>
                </a:ln>
                <a:solidFill>
                  <a:srgbClr val="FF0000"/>
                </a:solidFill>
                <a:effectLst>
                  <a:outerShdw blurRad="38100" dist="38100" dir="2700000" algn="tl">
                    <a:srgbClr val="000000">
                      <a:alpha val="43137"/>
                    </a:srgbClr>
                  </a:outerShdw>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Định luật Oxtrôgratxky – Gaox</a:t>
            </a:r>
            <a:endParaRPr kumimoji="0" lang="en-US" sz="3600" b="1" i="0" u="none" strike="noStrike" kern="1200" cap="none" spc="0" normalizeH="0" noProof="0" dirty="0">
              <a:ln>
                <a:noFill/>
              </a:ln>
              <a:solidFill>
                <a:srgbClr val="FF0000"/>
              </a:solidFill>
              <a:effectLst>
                <a:outerShdw blurRad="38100" dist="38100" dir="2700000" algn="tl">
                  <a:srgbClr val="000000">
                    <a:alpha val="43137"/>
                  </a:srgbClr>
                </a:outerShdw>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2"/>
          <p:cNvSpPr txBox="1">
            <a:spLocks noChangeArrowheads="1"/>
          </p:cNvSpPr>
          <p:nvPr/>
        </p:nvSpPr>
        <p:spPr bwMode="auto">
          <a:xfrm>
            <a:off x="508001" y="990602"/>
            <a:ext cx="10864851" cy="830997"/>
          </a:xfrm>
          <a:prstGeom prst="rect">
            <a:avLst/>
          </a:prstGeom>
          <a:noFill/>
          <a:ln w="9525">
            <a:noFill/>
            <a:miter lim="800000"/>
            <a:headEnd/>
            <a:tailEnd/>
          </a:ln>
        </p:spPr>
        <p:txBody>
          <a:bodyPr>
            <a:spAutoFit/>
          </a:bodyPr>
          <a:lstStyle/>
          <a:p>
            <a:pPr>
              <a:lnSpc>
                <a:spcPct val="120000"/>
              </a:lnSpc>
              <a:spcBef>
                <a:spcPct val="50000"/>
              </a:spcBef>
              <a:defRPr/>
            </a:pPr>
            <a:r>
              <a:rPr lang="en-US" altLang="en-US" sz="4000" b="1" i="1">
                <a:solidFill>
                  <a:schemeClr val="accent2">
                    <a:lumMod val="60000"/>
                    <a:lumOff val="40000"/>
                  </a:schemeClr>
                </a:solidFill>
                <a:latin typeface="VNI-Helve" pitchFamily="2" charset="0"/>
              </a:rPr>
              <a:t>MUÏC TIEÂU </a:t>
            </a:r>
          </a:p>
        </p:txBody>
      </p:sp>
      <p:sp>
        <p:nvSpPr>
          <p:cNvPr id="11267" name="Rectangle 2"/>
          <p:cNvSpPr>
            <a:spLocks noChangeArrowheads="1"/>
          </p:cNvSpPr>
          <p:nvPr/>
        </p:nvSpPr>
        <p:spPr bwMode="auto">
          <a:xfrm>
            <a:off x="304802" y="1752601"/>
            <a:ext cx="11544300" cy="1938992"/>
          </a:xfrm>
          <a:prstGeom prst="rect">
            <a:avLst/>
          </a:prstGeom>
          <a:noFill/>
          <a:ln w="9525">
            <a:noFill/>
            <a:miter lim="800000"/>
            <a:headEnd/>
            <a:tailEnd/>
          </a:ln>
        </p:spPr>
        <p:txBody>
          <a:bodyPr>
            <a:spAutoFit/>
          </a:bodyPr>
          <a:lstStyle/>
          <a:p>
            <a:pPr>
              <a:lnSpc>
                <a:spcPct val="150000"/>
              </a:lnSpc>
            </a:pPr>
            <a:r>
              <a:rPr lang="pt-BR" altLang="en-US" sz="4000"/>
              <a:t>	</a:t>
            </a:r>
            <a:r>
              <a:rPr lang="pt-BR" altLang="en-US" sz="4000" smtClean="0"/>
              <a:t>       Tính được cường độ điện trường tạo bởi nhiều điện tích điểm gây ra tại một điểm.</a:t>
            </a:r>
            <a:endParaRPr lang="en-US" altLang="en-US" sz="4000"/>
          </a:p>
        </p:txBody>
      </p:sp>
      <p:pic>
        <p:nvPicPr>
          <p:cNvPr id="89090" name="Picture 2" descr="C:\Users\M\Pictures\muc tieu.PNG"/>
          <p:cNvPicPr>
            <a:picLocks noChangeAspect="1" noChangeArrowheads="1"/>
          </p:cNvPicPr>
          <p:nvPr/>
        </p:nvPicPr>
        <p:blipFill>
          <a:blip r:embed="rId2"/>
          <a:srcRect/>
          <a:stretch>
            <a:fillRect/>
          </a:stretch>
        </p:blipFill>
        <p:spPr bwMode="auto">
          <a:xfrm>
            <a:off x="3184230" y="3870778"/>
            <a:ext cx="5695950" cy="2965450"/>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fade">
                                      <p:cBhvr>
                                        <p:cTn id="7" dur="1000"/>
                                        <p:tgtEl>
                                          <p:spTgt spid="59394"/>
                                        </p:tgtEl>
                                      </p:cBhvr>
                                    </p:animEffect>
                                    <p:anim calcmode="lin" valueType="num">
                                      <p:cBhvr>
                                        <p:cTn id="8" dur="1000" fill="hold"/>
                                        <p:tgtEl>
                                          <p:spTgt spid="59394"/>
                                        </p:tgtEl>
                                        <p:attrNameLst>
                                          <p:attrName>ppt_x</p:attrName>
                                        </p:attrNameLst>
                                      </p:cBhvr>
                                      <p:tavLst>
                                        <p:tav tm="0">
                                          <p:val>
                                            <p:strVal val="#ppt_x"/>
                                          </p:val>
                                        </p:tav>
                                        <p:tav tm="100000">
                                          <p:val>
                                            <p:strVal val="#ppt_x"/>
                                          </p:val>
                                        </p:tav>
                                      </p:tavLst>
                                    </p:anim>
                                    <p:anim calcmode="lin" valueType="num">
                                      <p:cBhvr>
                                        <p:cTn id="9" dur="1000" fill="hold"/>
                                        <p:tgtEl>
                                          <p:spTgt spid="593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 name="Object 69"/>
          <p:cNvGraphicFramePr>
            <a:graphicFrameLocks noChangeAspect="1"/>
          </p:cNvGraphicFramePr>
          <p:nvPr>
            <p:extLst>
              <p:ext uri="{D42A27DB-BD31-4B8C-83A1-F6EECF244321}">
                <p14:modId xmlns:p14="http://schemas.microsoft.com/office/powerpoint/2010/main" xmlns="" val="1873917266"/>
              </p:ext>
            </p:extLst>
          </p:nvPr>
        </p:nvGraphicFramePr>
        <p:xfrm>
          <a:off x="8371359" y="936576"/>
          <a:ext cx="3432175" cy="1576387"/>
        </p:xfrm>
        <a:graphic>
          <a:graphicData uri="http://schemas.openxmlformats.org/presentationml/2006/ole">
            <p:oleObj spid="_x0000_s42654" name="Equation" r:id="rId4" imgW="1028700" imgH="419100" progId="Equation.3">
              <p:embed/>
            </p:oleObj>
          </a:graphicData>
        </a:graphic>
      </p:graphicFrame>
      <p:sp>
        <p:nvSpPr>
          <p:cNvPr id="29" name="Oval 317"/>
          <p:cNvSpPr>
            <a:spLocks noChangeArrowheads="1"/>
          </p:cNvSpPr>
          <p:nvPr/>
        </p:nvSpPr>
        <p:spPr bwMode="auto">
          <a:xfrm>
            <a:off x="5922157" y="2601224"/>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4" name="Oval 317"/>
          <p:cNvSpPr>
            <a:spLocks noChangeArrowheads="1"/>
          </p:cNvSpPr>
          <p:nvPr/>
        </p:nvSpPr>
        <p:spPr bwMode="auto">
          <a:xfrm>
            <a:off x="1708597" y="812053"/>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8" name="Content Placeholder 2"/>
          <p:cNvSpPr txBox="1">
            <a:spLocks/>
          </p:cNvSpPr>
          <p:nvPr/>
        </p:nvSpPr>
        <p:spPr>
          <a:xfrm>
            <a:off x="2057089" y="-297206"/>
            <a:ext cx="109439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0000"/>
                </a:solidFill>
                <a:latin typeface="Arial (Body)"/>
                <a:ea typeface="Calibri" panose="020F0502020204030204" pitchFamily="34" charset="0"/>
                <a:cs typeface="Times New Roman" panose="02020603050405020304" pitchFamily="18" charset="0"/>
              </a:rPr>
              <a:t>q</a:t>
            </a:r>
            <a:r>
              <a:rPr lang="it-IT" sz="4000" i="1" baseline="-25000" dirty="0">
                <a:solidFill>
                  <a:srgbClr val="FF0000"/>
                </a:solidFill>
                <a:latin typeface="Arial (Body)"/>
                <a:ea typeface="Calibri" panose="020F0502020204030204" pitchFamily="34" charset="0"/>
                <a:cs typeface="Times New Roman" panose="02020603050405020304" pitchFamily="18" charset="0"/>
              </a:rPr>
              <a:t>1</a:t>
            </a:r>
            <a:endParaRPr lang="it-IT" sz="4000" baseline="-25000" dirty="0">
              <a:solidFill>
                <a:srgbClr val="FF0000"/>
              </a:solidFill>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grpSp>
        <p:nvGrpSpPr>
          <p:cNvPr id="69" name="Group 68"/>
          <p:cNvGrpSpPr/>
          <p:nvPr/>
        </p:nvGrpSpPr>
        <p:grpSpPr>
          <a:xfrm>
            <a:off x="1968919" y="771510"/>
            <a:ext cx="4219634" cy="1341989"/>
            <a:chOff x="1968919" y="771510"/>
            <a:chExt cx="4219634" cy="1341989"/>
          </a:xfrm>
        </p:grpSpPr>
        <p:cxnSp>
          <p:nvCxnSpPr>
            <p:cNvPr id="13" name="Straight Connector 12"/>
            <p:cNvCxnSpPr/>
            <p:nvPr/>
          </p:nvCxnSpPr>
          <p:spPr>
            <a:xfrm>
              <a:off x="1968919" y="1326596"/>
              <a:ext cx="0" cy="777458"/>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188553" y="1336041"/>
              <a:ext cx="0" cy="777458"/>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974993" y="1640035"/>
              <a:ext cx="4204222" cy="0"/>
            </a:xfrm>
            <a:prstGeom prst="straightConnector1">
              <a:avLst/>
            </a:prstGeom>
            <a:ln w="38100">
              <a:solidFill>
                <a:schemeClr val="accent1"/>
              </a:solidFill>
              <a:headEnd type="triangle" w="lg" len="lg"/>
              <a:tailEnd type="triangle" w="lg" len="lg"/>
            </a:ln>
          </p:spPr>
          <p:style>
            <a:lnRef idx="1">
              <a:schemeClr val="accent1"/>
            </a:lnRef>
            <a:fillRef idx="0">
              <a:schemeClr val="accent1"/>
            </a:fillRef>
            <a:effectRef idx="0">
              <a:schemeClr val="accent1"/>
            </a:effectRef>
            <a:fontRef idx="minor">
              <a:schemeClr val="tx1"/>
            </a:fontRef>
          </p:style>
        </p:cxnSp>
        <p:sp>
          <p:nvSpPr>
            <p:cNvPr id="16" name="Content Placeholder 2"/>
            <p:cNvSpPr txBox="1">
              <a:spLocks/>
            </p:cNvSpPr>
            <p:nvPr/>
          </p:nvSpPr>
          <p:spPr>
            <a:xfrm>
              <a:off x="3947983" y="771510"/>
              <a:ext cx="660470" cy="95661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0000"/>
                  </a:solidFill>
                  <a:latin typeface=".VnTime" panose="020B7200000000000000" pitchFamily="34" charset="0"/>
                  <a:ea typeface="Calibri" panose="020F0502020204030204" pitchFamily="34" charset="0"/>
                  <a:cs typeface="Times New Roman" panose="02020603050405020304" pitchFamily="18" charset="0"/>
                </a:rPr>
                <a:t>r</a:t>
              </a: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grpSp>
      <p:sp>
        <p:nvSpPr>
          <p:cNvPr id="19" name="Oval 317"/>
          <p:cNvSpPr>
            <a:spLocks noChangeArrowheads="1"/>
          </p:cNvSpPr>
          <p:nvPr/>
        </p:nvSpPr>
        <p:spPr bwMode="auto">
          <a:xfrm>
            <a:off x="1660106" y="2613352"/>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22" name="Content Placeholder 2"/>
          <p:cNvSpPr txBox="1">
            <a:spLocks/>
          </p:cNvSpPr>
          <p:nvPr/>
        </p:nvSpPr>
        <p:spPr>
          <a:xfrm>
            <a:off x="5444636" y="-337435"/>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0000"/>
                </a:solidFill>
                <a:latin typeface="Arial (Body)"/>
                <a:ea typeface="Calibri" panose="020F0502020204030204" pitchFamily="34" charset="0"/>
                <a:cs typeface="Times New Roman" panose="02020603050405020304" pitchFamily="18" charset="0"/>
              </a:rPr>
              <a:t>q</a:t>
            </a:r>
            <a:r>
              <a:rPr lang="it-IT" sz="4000" i="1" baseline="-25000" dirty="0">
                <a:solidFill>
                  <a:srgbClr val="FF0000"/>
                </a:solidFill>
                <a:latin typeface="Arial (Body)"/>
                <a:ea typeface="Calibri" panose="020F0502020204030204" pitchFamily="34" charset="0"/>
                <a:cs typeface="Times New Roman" panose="02020603050405020304" pitchFamily="18" charset="0"/>
              </a:rPr>
              <a:t>2</a:t>
            </a:r>
            <a:endParaRPr lang="it-IT" sz="4000" baseline="-25000" dirty="0">
              <a:solidFill>
                <a:srgbClr val="FF0000"/>
              </a:solidFill>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30" name="Oval 317"/>
          <p:cNvSpPr>
            <a:spLocks noChangeArrowheads="1"/>
          </p:cNvSpPr>
          <p:nvPr/>
        </p:nvSpPr>
        <p:spPr bwMode="auto">
          <a:xfrm>
            <a:off x="5922157" y="4340951"/>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grpSp>
        <p:nvGrpSpPr>
          <p:cNvPr id="32" name="Group 31"/>
          <p:cNvGrpSpPr/>
          <p:nvPr/>
        </p:nvGrpSpPr>
        <p:grpSpPr>
          <a:xfrm>
            <a:off x="476438" y="190620"/>
            <a:ext cx="1371600" cy="881704"/>
            <a:chOff x="2384895" y="2759346"/>
            <a:chExt cx="1371600" cy="881704"/>
          </a:xfrm>
        </p:grpSpPr>
        <p:cxnSp>
          <p:nvCxnSpPr>
            <p:cNvPr id="33" name="Straight Arrow Connector 32"/>
            <p:cNvCxnSpPr/>
            <p:nvPr/>
          </p:nvCxnSpPr>
          <p:spPr>
            <a:xfrm flipH="1" flipV="1">
              <a:off x="2384895" y="3641050"/>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4" name="Object 33"/>
            <p:cNvGraphicFramePr>
              <a:graphicFrameLocks noChangeAspect="1"/>
            </p:cNvGraphicFramePr>
            <p:nvPr>
              <p:extLst>
                <p:ext uri="{D42A27DB-BD31-4B8C-83A1-F6EECF244321}">
                  <p14:modId xmlns:p14="http://schemas.microsoft.com/office/powerpoint/2010/main" xmlns="" val="2994572604"/>
                </p:ext>
              </p:extLst>
            </p:nvPr>
          </p:nvGraphicFramePr>
          <p:xfrm>
            <a:off x="2592708" y="2759346"/>
            <a:ext cx="596900" cy="750888"/>
          </p:xfrm>
          <a:graphic>
            <a:graphicData uri="http://schemas.openxmlformats.org/presentationml/2006/ole">
              <p:oleObj spid="_x0000_s42655" name="Equation" r:id="rId5" imgW="215713" imgH="241091" progId="Equation.3">
                <p:embed/>
              </p:oleObj>
            </a:graphicData>
          </a:graphic>
        </p:graphicFrame>
      </p:grpSp>
      <p:sp>
        <p:nvSpPr>
          <p:cNvPr id="41" name="Oval 317"/>
          <p:cNvSpPr>
            <a:spLocks noChangeArrowheads="1"/>
          </p:cNvSpPr>
          <p:nvPr/>
        </p:nvSpPr>
        <p:spPr bwMode="auto">
          <a:xfrm>
            <a:off x="5918893" y="792948"/>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grpSp>
        <p:nvGrpSpPr>
          <p:cNvPr id="35" name="Group 34"/>
          <p:cNvGrpSpPr/>
          <p:nvPr/>
        </p:nvGrpSpPr>
        <p:grpSpPr>
          <a:xfrm>
            <a:off x="6332900" y="258142"/>
            <a:ext cx="1373679" cy="819780"/>
            <a:chOff x="4720229" y="3362057"/>
            <a:chExt cx="1373679" cy="819780"/>
          </a:xfrm>
        </p:grpSpPr>
        <p:cxnSp>
          <p:nvCxnSpPr>
            <p:cNvPr id="36" name="Straight Arrow Connector 35"/>
            <p:cNvCxnSpPr/>
            <p:nvPr/>
          </p:nvCxnSpPr>
          <p:spPr>
            <a:xfrm flipV="1">
              <a:off x="4720229" y="4177625"/>
              <a:ext cx="1373679" cy="4212"/>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7" name="Object 36"/>
            <p:cNvGraphicFramePr>
              <a:graphicFrameLocks noChangeAspect="1"/>
            </p:cNvGraphicFramePr>
            <p:nvPr>
              <p:extLst>
                <p:ext uri="{D42A27DB-BD31-4B8C-83A1-F6EECF244321}">
                  <p14:modId xmlns:p14="http://schemas.microsoft.com/office/powerpoint/2010/main" xmlns="" val="3425684575"/>
                </p:ext>
              </p:extLst>
            </p:nvPr>
          </p:nvGraphicFramePr>
          <p:xfrm>
            <a:off x="5108618" y="3362057"/>
            <a:ext cx="596900" cy="750888"/>
          </p:xfrm>
          <a:graphic>
            <a:graphicData uri="http://schemas.openxmlformats.org/presentationml/2006/ole">
              <p:oleObj spid="_x0000_s42656" name="Equation" r:id="rId6" imgW="215713" imgH="241091" progId="Equation.3">
                <p:embed/>
              </p:oleObj>
            </a:graphicData>
          </a:graphic>
        </p:graphicFrame>
      </p:grpSp>
      <p:grpSp>
        <p:nvGrpSpPr>
          <p:cNvPr id="42" name="Group 41"/>
          <p:cNvGrpSpPr/>
          <p:nvPr/>
        </p:nvGrpSpPr>
        <p:grpSpPr>
          <a:xfrm>
            <a:off x="459505" y="2021325"/>
            <a:ext cx="1371600" cy="881704"/>
            <a:chOff x="2384895" y="2759346"/>
            <a:chExt cx="1371600" cy="881704"/>
          </a:xfrm>
        </p:grpSpPr>
        <p:cxnSp>
          <p:nvCxnSpPr>
            <p:cNvPr id="43" name="Straight Arrow Connector 42"/>
            <p:cNvCxnSpPr/>
            <p:nvPr/>
          </p:nvCxnSpPr>
          <p:spPr>
            <a:xfrm flipH="1" flipV="1">
              <a:off x="2384895" y="3641050"/>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4" name="Object 43"/>
            <p:cNvGraphicFramePr>
              <a:graphicFrameLocks noChangeAspect="1"/>
            </p:cNvGraphicFramePr>
            <p:nvPr>
              <p:extLst>
                <p:ext uri="{D42A27DB-BD31-4B8C-83A1-F6EECF244321}">
                  <p14:modId xmlns:p14="http://schemas.microsoft.com/office/powerpoint/2010/main" xmlns="" val="2994572604"/>
                </p:ext>
              </p:extLst>
            </p:nvPr>
          </p:nvGraphicFramePr>
          <p:xfrm>
            <a:off x="2592708" y="2759346"/>
            <a:ext cx="596900" cy="750888"/>
          </p:xfrm>
          <a:graphic>
            <a:graphicData uri="http://schemas.openxmlformats.org/presentationml/2006/ole">
              <p:oleObj spid="_x0000_s42657" name="Equation" r:id="rId7" imgW="215713" imgH="241091" progId="Equation.3">
                <p:embed/>
              </p:oleObj>
            </a:graphicData>
          </a:graphic>
        </p:graphicFrame>
      </p:grpSp>
      <p:grpSp>
        <p:nvGrpSpPr>
          <p:cNvPr id="45" name="Group 44"/>
          <p:cNvGrpSpPr/>
          <p:nvPr/>
        </p:nvGrpSpPr>
        <p:grpSpPr>
          <a:xfrm>
            <a:off x="6315967" y="2088847"/>
            <a:ext cx="1373679" cy="819780"/>
            <a:chOff x="4720229" y="3362057"/>
            <a:chExt cx="1373679" cy="819780"/>
          </a:xfrm>
        </p:grpSpPr>
        <p:cxnSp>
          <p:nvCxnSpPr>
            <p:cNvPr id="46" name="Straight Arrow Connector 45"/>
            <p:cNvCxnSpPr/>
            <p:nvPr/>
          </p:nvCxnSpPr>
          <p:spPr>
            <a:xfrm flipV="1">
              <a:off x="4720229" y="4177625"/>
              <a:ext cx="1373679" cy="4212"/>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xmlns="" val="3425684575"/>
                </p:ext>
              </p:extLst>
            </p:nvPr>
          </p:nvGraphicFramePr>
          <p:xfrm>
            <a:off x="5108618" y="3362057"/>
            <a:ext cx="596900" cy="750888"/>
          </p:xfrm>
          <a:graphic>
            <a:graphicData uri="http://schemas.openxmlformats.org/presentationml/2006/ole">
              <p:oleObj spid="_x0000_s42658" name="Equation" r:id="rId8" imgW="215713" imgH="241091" progId="Equation.3">
                <p:embed/>
              </p:oleObj>
            </a:graphicData>
          </a:graphic>
        </p:graphicFrame>
      </p:grpSp>
      <p:sp>
        <p:nvSpPr>
          <p:cNvPr id="48" name="Oval 317"/>
          <p:cNvSpPr>
            <a:spLocks noChangeArrowheads="1"/>
          </p:cNvSpPr>
          <p:nvPr/>
        </p:nvSpPr>
        <p:spPr bwMode="auto">
          <a:xfrm>
            <a:off x="1660105" y="434676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grpSp>
        <p:nvGrpSpPr>
          <p:cNvPr id="5" name="Group 4"/>
          <p:cNvGrpSpPr/>
          <p:nvPr/>
        </p:nvGrpSpPr>
        <p:grpSpPr>
          <a:xfrm>
            <a:off x="2044918" y="3736540"/>
            <a:ext cx="1371600" cy="862681"/>
            <a:chOff x="3952884" y="2751053"/>
            <a:chExt cx="1371600" cy="862681"/>
          </a:xfrm>
        </p:grpSpPr>
        <p:cxnSp>
          <p:nvCxnSpPr>
            <p:cNvPr id="6" name="Straight Arrow Connector 5"/>
            <p:cNvCxnSpPr/>
            <p:nvPr/>
          </p:nvCxnSpPr>
          <p:spPr>
            <a:xfrm>
              <a:off x="3952884" y="3613734"/>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7" name="Object 6"/>
            <p:cNvGraphicFramePr>
              <a:graphicFrameLocks noChangeAspect="1"/>
            </p:cNvGraphicFramePr>
            <p:nvPr>
              <p:extLst>
                <p:ext uri="{D42A27DB-BD31-4B8C-83A1-F6EECF244321}">
                  <p14:modId xmlns:p14="http://schemas.microsoft.com/office/powerpoint/2010/main" xmlns="" val="2745068178"/>
                </p:ext>
              </p:extLst>
            </p:nvPr>
          </p:nvGraphicFramePr>
          <p:xfrm>
            <a:off x="4672988" y="2751053"/>
            <a:ext cx="596900" cy="750888"/>
          </p:xfrm>
          <a:graphic>
            <a:graphicData uri="http://schemas.openxmlformats.org/presentationml/2006/ole">
              <p:oleObj spid="_x0000_s42659" name="Equation" r:id="rId9" imgW="215713" imgH="241091" progId="Equation.3">
                <p:embed/>
              </p:oleObj>
            </a:graphicData>
          </a:graphic>
        </p:graphicFrame>
      </p:grpSp>
      <p:grpSp>
        <p:nvGrpSpPr>
          <p:cNvPr id="10" name="Group 9"/>
          <p:cNvGrpSpPr/>
          <p:nvPr/>
        </p:nvGrpSpPr>
        <p:grpSpPr>
          <a:xfrm>
            <a:off x="4708401" y="3739887"/>
            <a:ext cx="1371600" cy="846095"/>
            <a:chOff x="2211048" y="2793875"/>
            <a:chExt cx="1371600" cy="846095"/>
          </a:xfrm>
        </p:grpSpPr>
        <p:cxnSp>
          <p:nvCxnSpPr>
            <p:cNvPr id="11" name="Straight Arrow Connector 10"/>
            <p:cNvCxnSpPr/>
            <p:nvPr/>
          </p:nvCxnSpPr>
          <p:spPr>
            <a:xfrm flipH="1">
              <a:off x="2211048" y="3639970"/>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2" name="Object 11"/>
            <p:cNvGraphicFramePr>
              <a:graphicFrameLocks noChangeAspect="1"/>
            </p:cNvGraphicFramePr>
            <p:nvPr>
              <p:extLst>
                <p:ext uri="{D42A27DB-BD31-4B8C-83A1-F6EECF244321}">
                  <p14:modId xmlns:p14="http://schemas.microsoft.com/office/powerpoint/2010/main" xmlns="" val="2212659183"/>
                </p:ext>
              </p:extLst>
            </p:nvPr>
          </p:nvGraphicFramePr>
          <p:xfrm>
            <a:off x="2577190" y="2793875"/>
            <a:ext cx="596900" cy="750888"/>
          </p:xfrm>
          <a:graphic>
            <a:graphicData uri="http://schemas.openxmlformats.org/presentationml/2006/ole">
              <p:oleObj spid="_x0000_s42660" name="Equation" r:id="rId10" imgW="215713" imgH="241091" progId="Equation.3">
                <p:embed/>
              </p:oleObj>
            </a:graphicData>
          </a:graphic>
        </p:graphicFrame>
      </p:grpSp>
      <p:graphicFrame>
        <p:nvGraphicFramePr>
          <p:cNvPr id="50" name="Object 49"/>
          <p:cNvGraphicFramePr>
            <a:graphicFrameLocks noChangeAspect="1"/>
          </p:cNvGraphicFramePr>
          <p:nvPr>
            <p:extLst>
              <p:ext uri="{D42A27DB-BD31-4B8C-83A1-F6EECF244321}">
                <p14:modId xmlns:p14="http://schemas.microsoft.com/office/powerpoint/2010/main" xmlns="" val="2345097524"/>
              </p:ext>
            </p:extLst>
          </p:nvPr>
        </p:nvGraphicFramePr>
        <p:xfrm>
          <a:off x="8339138" y="2913879"/>
          <a:ext cx="3620440" cy="1708423"/>
        </p:xfrm>
        <a:graphic>
          <a:graphicData uri="http://schemas.openxmlformats.org/presentationml/2006/ole">
            <p:oleObj spid="_x0000_s42661" name="Equation" r:id="rId11" imgW="939392" imgH="393529" progId="Equation.3">
              <p:embed/>
            </p:oleObj>
          </a:graphicData>
        </a:graphic>
      </p:graphicFrame>
      <p:graphicFrame>
        <p:nvGraphicFramePr>
          <p:cNvPr id="52" name="Object 51"/>
          <p:cNvGraphicFramePr>
            <a:graphicFrameLocks noChangeAspect="1"/>
          </p:cNvGraphicFramePr>
          <p:nvPr>
            <p:extLst>
              <p:ext uri="{D42A27DB-BD31-4B8C-83A1-F6EECF244321}">
                <p14:modId xmlns:p14="http://schemas.microsoft.com/office/powerpoint/2010/main" xmlns="" val="4270744360"/>
              </p:ext>
            </p:extLst>
          </p:nvPr>
        </p:nvGraphicFramePr>
        <p:xfrm>
          <a:off x="8339138" y="4945039"/>
          <a:ext cx="3620440" cy="1708423"/>
        </p:xfrm>
        <a:graphic>
          <a:graphicData uri="http://schemas.openxmlformats.org/presentationml/2006/ole">
            <p:oleObj spid="_x0000_s42662" name="Equation" r:id="rId12" imgW="939392" imgH="393529" progId="Equation.3">
              <p:embed/>
            </p:oleObj>
          </a:graphicData>
        </a:graphic>
      </p:graphicFrame>
      <p:grpSp>
        <p:nvGrpSpPr>
          <p:cNvPr id="54" name="Group 53"/>
          <p:cNvGrpSpPr/>
          <p:nvPr/>
        </p:nvGrpSpPr>
        <p:grpSpPr>
          <a:xfrm>
            <a:off x="1943041" y="4863601"/>
            <a:ext cx="4268126" cy="778427"/>
            <a:chOff x="1590683" y="2757774"/>
            <a:chExt cx="4268126" cy="778427"/>
          </a:xfrm>
        </p:grpSpPr>
        <p:cxnSp>
          <p:nvCxnSpPr>
            <p:cNvPr id="55" name="Straight Arrow Connector 54"/>
            <p:cNvCxnSpPr/>
            <p:nvPr/>
          </p:nvCxnSpPr>
          <p:spPr>
            <a:xfrm flipV="1">
              <a:off x="1590683" y="3518960"/>
              <a:ext cx="4268126" cy="17241"/>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56" name="Object 55"/>
            <p:cNvGraphicFramePr>
              <a:graphicFrameLocks noChangeAspect="1"/>
            </p:cNvGraphicFramePr>
            <p:nvPr>
              <p:extLst>
                <p:ext uri="{D42A27DB-BD31-4B8C-83A1-F6EECF244321}">
                  <p14:modId xmlns:p14="http://schemas.microsoft.com/office/powerpoint/2010/main" xmlns="" val="516474914"/>
                </p:ext>
              </p:extLst>
            </p:nvPr>
          </p:nvGraphicFramePr>
          <p:xfrm>
            <a:off x="3430215" y="2757774"/>
            <a:ext cx="490537" cy="673100"/>
          </p:xfrm>
          <a:graphic>
            <a:graphicData uri="http://schemas.openxmlformats.org/presentationml/2006/ole">
              <p:oleObj spid="_x0000_s42663" name="Equation" r:id="rId13" imgW="177569" imgH="215619" progId="Equation.3">
                <p:embed/>
              </p:oleObj>
            </a:graphicData>
          </a:graphic>
        </p:graphicFrame>
      </p:grpSp>
      <p:grpSp>
        <p:nvGrpSpPr>
          <p:cNvPr id="60" name="Group 59"/>
          <p:cNvGrpSpPr/>
          <p:nvPr/>
        </p:nvGrpSpPr>
        <p:grpSpPr>
          <a:xfrm>
            <a:off x="1920427" y="5879566"/>
            <a:ext cx="4268126" cy="673886"/>
            <a:chOff x="1640172" y="2939175"/>
            <a:chExt cx="4268126" cy="673886"/>
          </a:xfrm>
        </p:grpSpPr>
        <p:cxnSp>
          <p:nvCxnSpPr>
            <p:cNvPr id="61" name="Straight Arrow Connector 60"/>
            <p:cNvCxnSpPr/>
            <p:nvPr/>
          </p:nvCxnSpPr>
          <p:spPr>
            <a:xfrm flipH="1" flipV="1">
              <a:off x="1640172" y="3612275"/>
              <a:ext cx="4268126" cy="786"/>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62" name="Object 61"/>
            <p:cNvGraphicFramePr>
              <a:graphicFrameLocks noChangeAspect="1"/>
            </p:cNvGraphicFramePr>
            <p:nvPr>
              <p:extLst>
                <p:ext uri="{D42A27DB-BD31-4B8C-83A1-F6EECF244321}">
                  <p14:modId xmlns:p14="http://schemas.microsoft.com/office/powerpoint/2010/main" xmlns="" val="1100537737"/>
                </p:ext>
              </p:extLst>
            </p:nvPr>
          </p:nvGraphicFramePr>
          <p:xfrm>
            <a:off x="3479477" y="2939175"/>
            <a:ext cx="490537" cy="673100"/>
          </p:xfrm>
          <a:graphic>
            <a:graphicData uri="http://schemas.openxmlformats.org/presentationml/2006/ole">
              <p:oleObj spid="_x0000_s42664" name="Equation" r:id="rId14" imgW="177569" imgH="215619" progId="Equation.3">
                <p:embed/>
              </p:oleObj>
            </a:graphicData>
          </a:graphic>
        </p:graphicFrame>
      </p:grpSp>
      <p:graphicFrame>
        <p:nvGraphicFramePr>
          <p:cNvPr id="66" name="Object 65"/>
          <p:cNvGraphicFramePr>
            <a:graphicFrameLocks noChangeAspect="1"/>
          </p:cNvGraphicFramePr>
          <p:nvPr>
            <p:extLst>
              <p:ext uri="{D42A27DB-BD31-4B8C-83A1-F6EECF244321}">
                <p14:modId xmlns:p14="http://schemas.microsoft.com/office/powerpoint/2010/main" xmlns="" val="765717359"/>
              </p:ext>
            </p:extLst>
          </p:nvPr>
        </p:nvGraphicFramePr>
        <p:xfrm>
          <a:off x="8120586" y="927009"/>
          <a:ext cx="3838992" cy="1605102"/>
        </p:xfrm>
        <a:graphic>
          <a:graphicData uri="http://schemas.openxmlformats.org/presentationml/2006/ole">
            <p:oleObj spid="_x0000_s42665" name="Equation" r:id="rId15" imgW="1130300" imgH="419100" progId="Equation.3">
              <p:embed/>
            </p:oleObj>
          </a:graphicData>
        </a:graphic>
      </p:graphicFrame>
      <p:sp>
        <p:nvSpPr>
          <p:cNvPr id="68" name="Content Placeholder 2"/>
          <p:cNvSpPr txBox="1">
            <a:spLocks/>
          </p:cNvSpPr>
          <p:nvPr/>
        </p:nvSpPr>
        <p:spPr>
          <a:xfrm>
            <a:off x="7971691" y="-12190"/>
            <a:ext cx="4135505"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3600" i="1" dirty="0">
                <a:solidFill>
                  <a:srgbClr val="FF0000"/>
                </a:solidFill>
                <a:latin typeface="Arial (Body)"/>
                <a:ea typeface="Calibri" panose="020F0502020204030204" pitchFamily="34" charset="0"/>
                <a:cs typeface="Times New Roman" panose="02020603050405020304" pitchFamily="18" charset="0"/>
              </a:rPr>
              <a:t>Định luật Coulomb</a:t>
            </a:r>
            <a:endParaRPr lang="it-IT" sz="3600" baseline="-25000" dirty="0">
              <a:solidFill>
                <a:srgbClr val="FF0000"/>
              </a:solidFill>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200" dirty="0">
              <a:latin typeface="Arial (Body)"/>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586882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8"/>
                                        </p:tgtEl>
                                        <p:attrNameLst>
                                          <p:attrName>style.visibility</p:attrName>
                                        </p:attrNameLst>
                                      </p:cBhvr>
                                      <p:to>
                                        <p:strVal val="visible"/>
                                      </p:to>
                                    </p:set>
                                    <p:animEffect transition="in" filter="fade">
                                      <p:cBhvr>
                                        <p:cTn id="37" dur="500"/>
                                        <p:tgtEl>
                                          <p:spTgt spid="68"/>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0"/>
                                        </p:tgtEl>
                                        <p:attrNameLst>
                                          <p:attrName>style.visibility</p:attrName>
                                        </p:attrNameLst>
                                      </p:cBhvr>
                                      <p:to>
                                        <p:strVal val="visible"/>
                                      </p:to>
                                    </p:set>
                                    <p:animEffect transition="in" filter="fade">
                                      <p:cBhvr>
                                        <p:cTn id="42" dur="1000"/>
                                        <p:tgtEl>
                                          <p:spTgt spid="70"/>
                                        </p:tgtEl>
                                      </p:cBhvr>
                                    </p:animEffect>
                                    <p:anim calcmode="lin" valueType="num">
                                      <p:cBhvr>
                                        <p:cTn id="43" dur="1000" fill="hold"/>
                                        <p:tgtEl>
                                          <p:spTgt spid="70"/>
                                        </p:tgtEl>
                                        <p:attrNameLst>
                                          <p:attrName>ppt_x</p:attrName>
                                        </p:attrNameLst>
                                      </p:cBhvr>
                                      <p:tavLst>
                                        <p:tav tm="0">
                                          <p:val>
                                            <p:strVal val="#ppt_x"/>
                                          </p:val>
                                        </p:tav>
                                        <p:tav tm="100000">
                                          <p:val>
                                            <p:strVal val="#ppt_x"/>
                                          </p:val>
                                        </p:tav>
                                      </p:tavLst>
                                    </p:anim>
                                    <p:anim calcmode="lin" valueType="num">
                                      <p:cBhvr>
                                        <p:cTn id="44"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1" fill="hold" nodeType="clickEffect">
                                  <p:stCondLst>
                                    <p:cond delay="0"/>
                                  </p:stCondLst>
                                  <p:childTnLst>
                                    <p:set>
                                      <p:cBhvr>
                                        <p:cTn id="48" dur="1" fill="hold">
                                          <p:stCondLst>
                                            <p:cond delay="0"/>
                                          </p:stCondLst>
                                        </p:cTn>
                                        <p:tgtEl>
                                          <p:spTgt spid="69"/>
                                        </p:tgtEl>
                                        <p:attrNameLst>
                                          <p:attrName>style.visibility</p:attrName>
                                        </p:attrNameLst>
                                      </p:cBhvr>
                                      <p:to>
                                        <p:strVal val="visible"/>
                                      </p:to>
                                    </p:set>
                                    <p:animEffect transition="in" filter="wipe(up)">
                                      <p:cBhvr>
                                        <p:cTn id="49" dur="500"/>
                                        <p:tgtEl>
                                          <p:spTgt spid="69"/>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66"/>
                                        </p:tgtEl>
                                        <p:attrNameLst>
                                          <p:attrName>style.visibility</p:attrName>
                                        </p:attrNameLst>
                                      </p:cBhvr>
                                      <p:to>
                                        <p:strVal val="visible"/>
                                      </p:to>
                                    </p:set>
                                    <p:animEffect transition="in" filter="fade">
                                      <p:cBhvr>
                                        <p:cTn id="54" dur="1000"/>
                                        <p:tgtEl>
                                          <p:spTgt spid="66"/>
                                        </p:tgtEl>
                                      </p:cBhvr>
                                    </p:animEffect>
                                    <p:anim calcmode="lin" valueType="num">
                                      <p:cBhvr>
                                        <p:cTn id="55" dur="1000" fill="hold"/>
                                        <p:tgtEl>
                                          <p:spTgt spid="66"/>
                                        </p:tgtEl>
                                        <p:attrNameLst>
                                          <p:attrName>ppt_x</p:attrName>
                                        </p:attrNameLst>
                                      </p:cBhvr>
                                      <p:tavLst>
                                        <p:tav tm="0">
                                          <p:val>
                                            <p:strVal val="#ppt_x"/>
                                          </p:val>
                                        </p:tav>
                                        <p:tav tm="100000">
                                          <p:val>
                                            <p:strVal val="#ppt_x"/>
                                          </p:val>
                                        </p:tav>
                                      </p:tavLst>
                                    </p:anim>
                                    <p:anim calcmode="lin" valueType="num">
                                      <p:cBhvr>
                                        <p:cTn id="56"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8" presetClass="entr" presetSubtype="3" fill="hold" nodeType="click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strips(upRight)">
                                      <p:cBhvr>
                                        <p:cTn id="61" dur="500"/>
                                        <p:tgtEl>
                                          <p:spTgt spid="54"/>
                                        </p:tgtEl>
                                      </p:cBhvr>
                                    </p:animEffect>
                                  </p:childTnLst>
                                </p:cTn>
                              </p:par>
                            </p:childTnLst>
                          </p:cTn>
                        </p:par>
                      </p:childTnLst>
                    </p:cTn>
                  </p:par>
                  <p:par>
                    <p:cTn id="62" fill="hold">
                      <p:stCondLst>
                        <p:cond delay="indefinite"/>
                      </p:stCondLst>
                      <p:childTnLst>
                        <p:par>
                          <p:cTn id="63" fill="hold">
                            <p:stCondLst>
                              <p:cond delay="0"/>
                            </p:stCondLst>
                            <p:childTnLst>
                              <p:par>
                                <p:cTn id="64" presetID="18" presetClass="entr" presetSubtype="3" fill="hold" nodeType="clickEffect">
                                  <p:stCondLst>
                                    <p:cond delay="0"/>
                                  </p:stCondLst>
                                  <p:childTnLst>
                                    <p:set>
                                      <p:cBhvr>
                                        <p:cTn id="65" dur="1" fill="hold">
                                          <p:stCondLst>
                                            <p:cond delay="0"/>
                                          </p:stCondLst>
                                        </p:cTn>
                                        <p:tgtEl>
                                          <p:spTgt spid="60"/>
                                        </p:tgtEl>
                                        <p:attrNameLst>
                                          <p:attrName>style.visibility</p:attrName>
                                        </p:attrNameLst>
                                      </p:cBhvr>
                                      <p:to>
                                        <p:strVal val="visible"/>
                                      </p:to>
                                    </p:set>
                                    <p:animEffect transition="in" filter="strips(upRight)">
                                      <p:cBhvr>
                                        <p:cTn id="66" dur="500"/>
                                        <p:tgtEl>
                                          <p:spTgt spid="60"/>
                                        </p:tgtEl>
                                      </p:cBhvr>
                                    </p:animEffect>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50"/>
                                        </p:tgtEl>
                                        <p:attrNameLst>
                                          <p:attrName>style.visibility</p:attrName>
                                        </p:attrNameLst>
                                      </p:cBhvr>
                                      <p:to>
                                        <p:strVal val="visible"/>
                                      </p:to>
                                    </p:set>
                                    <p:animEffect transition="in" filter="fade">
                                      <p:cBhvr>
                                        <p:cTn id="71" dur="1000"/>
                                        <p:tgtEl>
                                          <p:spTgt spid="50"/>
                                        </p:tgtEl>
                                      </p:cBhvr>
                                    </p:animEffect>
                                    <p:anim calcmode="lin" valueType="num">
                                      <p:cBhvr>
                                        <p:cTn id="72" dur="1000" fill="hold"/>
                                        <p:tgtEl>
                                          <p:spTgt spid="50"/>
                                        </p:tgtEl>
                                        <p:attrNameLst>
                                          <p:attrName>ppt_x</p:attrName>
                                        </p:attrNameLst>
                                      </p:cBhvr>
                                      <p:tavLst>
                                        <p:tav tm="0">
                                          <p:val>
                                            <p:strVal val="#ppt_x"/>
                                          </p:val>
                                        </p:tav>
                                        <p:tav tm="100000">
                                          <p:val>
                                            <p:strVal val="#ppt_x"/>
                                          </p:val>
                                        </p:tav>
                                      </p:tavLst>
                                    </p:anim>
                                    <p:anim calcmode="lin" valueType="num">
                                      <p:cBhvr>
                                        <p:cTn id="73"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52"/>
                                        </p:tgtEl>
                                        <p:attrNameLst>
                                          <p:attrName>style.visibility</p:attrName>
                                        </p:attrNameLst>
                                      </p:cBhvr>
                                      <p:to>
                                        <p:strVal val="visible"/>
                                      </p:to>
                                    </p:set>
                                    <p:animEffect transition="in" filter="fade">
                                      <p:cBhvr>
                                        <p:cTn id="78" dur="1000"/>
                                        <p:tgtEl>
                                          <p:spTgt spid="52"/>
                                        </p:tgtEl>
                                      </p:cBhvr>
                                    </p:animEffect>
                                    <p:anim calcmode="lin" valueType="num">
                                      <p:cBhvr>
                                        <p:cTn id="79" dur="1000" fill="hold"/>
                                        <p:tgtEl>
                                          <p:spTgt spid="52"/>
                                        </p:tgtEl>
                                        <p:attrNameLst>
                                          <p:attrName>ppt_x</p:attrName>
                                        </p:attrNameLst>
                                      </p:cBhvr>
                                      <p:tavLst>
                                        <p:tav tm="0">
                                          <p:val>
                                            <p:strVal val="#ppt_x"/>
                                          </p:val>
                                        </p:tav>
                                        <p:tav tm="100000">
                                          <p:val>
                                            <p:strVal val="#ppt_x"/>
                                          </p:val>
                                        </p:tav>
                                      </p:tavLst>
                                    </p:anim>
                                    <p:anim calcmode="lin" valueType="num">
                                      <p:cBhvr>
                                        <p:cTn id="80"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1581443" y="5472453"/>
            <a:ext cx="9143390"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6030913" algn="l"/>
              </a:tabLst>
              <a:defRPr>
                <a:solidFill>
                  <a:schemeClr val="tx1"/>
                </a:solidFill>
                <a:latin typeface="Arial" panose="020B0604020202020204" pitchFamily="34" charset="0"/>
              </a:defRPr>
            </a:lvl1pPr>
            <a:lvl2pPr eaLnBrk="0" fontAlgn="base" hangingPunct="0">
              <a:spcBef>
                <a:spcPct val="0"/>
              </a:spcBef>
              <a:spcAft>
                <a:spcPct val="0"/>
              </a:spcAft>
              <a:tabLst>
                <a:tab pos="6030913" algn="l"/>
              </a:tabLst>
              <a:defRPr>
                <a:solidFill>
                  <a:schemeClr val="tx1"/>
                </a:solidFill>
                <a:latin typeface="Arial" panose="020B0604020202020204" pitchFamily="34" charset="0"/>
              </a:defRPr>
            </a:lvl2pPr>
            <a:lvl3pPr eaLnBrk="0" fontAlgn="base" hangingPunct="0">
              <a:spcBef>
                <a:spcPct val="0"/>
              </a:spcBef>
              <a:spcAft>
                <a:spcPct val="0"/>
              </a:spcAft>
              <a:tabLst>
                <a:tab pos="6030913" algn="l"/>
              </a:tabLst>
              <a:defRPr>
                <a:solidFill>
                  <a:schemeClr val="tx1"/>
                </a:solidFill>
                <a:latin typeface="Arial" panose="020B0604020202020204" pitchFamily="34" charset="0"/>
              </a:defRPr>
            </a:lvl3pPr>
            <a:lvl4pPr eaLnBrk="0" fontAlgn="base" hangingPunct="0">
              <a:spcBef>
                <a:spcPct val="0"/>
              </a:spcBef>
              <a:spcAft>
                <a:spcPct val="0"/>
              </a:spcAft>
              <a:tabLst>
                <a:tab pos="6030913" algn="l"/>
              </a:tabLst>
              <a:defRPr>
                <a:solidFill>
                  <a:schemeClr val="tx1"/>
                </a:solidFill>
                <a:latin typeface="Arial" panose="020B0604020202020204" pitchFamily="34" charset="0"/>
              </a:defRPr>
            </a:lvl4pPr>
            <a:lvl5pPr eaLnBrk="0" fontAlgn="base" hangingPunct="0">
              <a:spcBef>
                <a:spcPct val="0"/>
              </a:spcBef>
              <a:spcAft>
                <a:spcPct val="0"/>
              </a:spcAft>
              <a:tabLst>
                <a:tab pos="6030913" algn="l"/>
              </a:tabLst>
              <a:defRPr>
                <a:solidFill>
                  <a:schemeClr val="tx1"/>
                </a:solidFill>
                <a:latin typeface="Arial" panose="020B0604020202020204" pitchFamily="34" charset="0"/>
              </a:defRPr>
            </a:lvl5pPr>
            <a:lvl6pPr eaLnBrk="0" fontAlgn="base" hangingPunct="0">
              <a:spcBef>
                <a:spcPct val="0"/>
              </a:spcBef>
              <a:spcAft>
                <a:spcPct val="0"/>
              </a:spcAft>
              <a:tabLst>
                <a:tab pos="6030913" algn="l"/>
              </a:tabLst>
              <a:defRPr>
                <a:solidFill>
                  <a:schemeClr val="tx1"/>
                </a:solidFill>
                <a:latin typeface="Arial" panose="020B0604020202020204" pitchFamily="34" charset="0"/>
              </a:defRPr>
            </a:lvl6pPr>
            <a:lvl7pPr eaLnBrk="0" fontAlgn="base" hangingPunct="0">
              <a:spcBef>
                <a:spcPct val="0"/>
              </a:spcBef>
              <a:spcAft>
                <a:spcPct val="0"/>
              </a:spcAft>
              <a:tabLst>
                <a:tab pos="6030913" algn="l"/>
              </a:tabLst>
              <a:defRPr>
                <a:solidFill>
                  <a:schemeClr val="tx1"/>
                </a:solidFill>
                <a:latin typeface="Arial" panose="020B0604020202020204" pitchFamily="34" charset="0"/>
              </a:defRPr>
            </a:lvl7pPr>
            <a:lvl8pPr eaLnBrk="0" fontAlgn="base" hangingPunct="0">
              <a:spcBef>
                <a:spcPct val="0"/>
              </a:spcBef>
              <a:spcAft>
                <a:spcPct val="0"/>
              </a:spcAft>
              <a:tabLst>
                <a:tab pos="6030913" algn="l"/>
              </a:tabLst>
              <a:defRPr>
                <a:solidFill>
                  <a:schemeClr val="tx1"/>
                </a:solidFill>
                <a:latin typeface="Arial" panose="020B0604020202020204" pitchFamily="34" charset="0"/>
              </a:defRPr>
            </a:lvl8pPr>
            <a:lvl9pPr eaLnBrk="0" fontAlgn="base" hangingPunct="0">
              <a:spcBef>
                <a:spcPct val="0"/>
              </a:spcBef>
              <a:spcAft>
                <a:spcPct val="0"/>
              </a:spcAft>
              <a:tabLst>
                <a:tab pos="6030913" algn="l"/>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6030913" algn="l"/>
              </a:tabLst>
            </a:pP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Hằng</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điện</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môi</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endParaRPr kumimoji="0" lang="en-US" altLang="en-US" sz="5400" b="0" i="0" u="none" strike="noStrike" cap="none" normalizeH="0" baseline="0" dirty="0">
              <a:ln>
                <a:noFill/>
              </a:ln>
              <a:solidFill>
                <a:schemeClr val="accent2">
                  <a:lumMod val="75000"/>
                </a:schemeClr>
              </a:solidFill>
              <a:effectLst/>
            </a:endParaRPr>
          </a:p>
        </p:txBody>
      </p:sp>
      <p:graphicFrame>
        <p:nvGraphicFramePr>
          <p:cNvPr id="8" name="Content Placeholder 3"/>
          <p:cNvGraphicFramePr>
            <a:graphicFrameLocks noGrp="1"/>
          </p:cNvGraphicFramePr>
          <p:nvPr>
            <p:ph idx="1"/>
            <p:extLst>
              <p:ext uri="{D42A27DB-BD31-4B8C-83A1-F6EECF244321}">
                <p14:modId xmlns:p14="http://schemas.microsoft.com/office/powerpoint/2010/main" xmlns="" val="1413136749"/>
              </p:ext>
            </p:extLst>
          </p:nvPr>
        </p:nvGraphicFramePr>
        <p:xfrm>
          <a:off x="3300319" y="830660"/>
          <a:ext cx="5822870" cy="4334007"/>
        </p:xfrm>
        <a:graphic>
          <a:graphicData uri="http://schemas.openxmlformats.org/drawingml/2006/table">
            <a:tbl>
              <a:tblPr firstRow="1" firstCol="1" bandRow="1">
                <a:tableStyleId>{5C22544A-7EE6-4342-B048-85BDC9FD1C3A}</a:tableStyleId>
              </a:tblPr>
              <a:tblGrid>
                <a:gridCol w="3619862">
                  <a:extLst>
                    <a:ext uri="{9D8B030D-6E8A-4147-A177-3AD203B41FA5}">
                      <a16:colId xmlns:a16="http://schemas.microsoft.com/office/drawing/2014/main" xmlns="" val="20000"/>
                    </a:ext>
                  </a:extLst>
                </a:gridCol>
                <a:gridCol w="2203008">
                  <a:extLst>
                    <a:ext uri="{9D8B030D-6E8A-4147-A177-3AD203B41FA5}">
                      <a16:colId xmlns:a16="http://schemas.microsoft.com/office/drawing/2014/main" xmlns="" val="20001"/>
                    </a:ext>
                  </a:extLst>
                </a:gridCol>
              </a:tblGrid>
              <a:tr h="424342">
                <a:tc>
                  <a:txBody>
                    <a:bodyPr/>
                    <a:lstStyle/>
                    <a:p>
                      <a:pPr algn="ctr">
                        <a:lnSpc>
                          <a:spcPct val="115000"/>
                        </a:lnSpc>
                        <a:spcAft>
                          <a:spcPts val="0"/>
                        </a:spcAft>
                        <a:tabLst>
                          <a:tab pos="6031230" algn="l"/>
                        </a:tabLst>
                      </a:pPr>
                      <a:r>
                        <a:rPr lang="en-US" sz="2400" dirty="0" err="1">
                          <a:effectLst/>
                        </a:rPr>
                        <a:t>Chất</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tabLst>
                          <a:tab pos="6031230" algn="l"/>
                        </a:tabLst>
                      </a:pPr>
                      <a:r>
                        <a:rPr lang="en-US" sz="2400">
                          <a:effectLst/>
                          <a:sym typeface="Symbol" panose="05050102010706020507" pitchFamily="18" charset="2"/>
                        </a:rPr>
                        <a:t></a:t>
                      </a:r>
                      <a:endParaRPr lang="en-US" sz="2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0000"/>
                  </a:ext>
                </a:extLst>
              </a:tr>
              <a:tr h="3909665">
                <a:tc>
                  <a:txBody>
                    <a:bodyPr/>
                    <a:lstStyle/>
                    <a:p>
                      <a:pPr algn="ctr">
                        <a:lnSpc>
                          <a:spcPct val="115000"/>
                        </a:lnSpc>
                        <a:spcAft>
                          <a:spcPts val="0"/>
                        </a:spcAft>
                        <a:tabLst>
                          <a:tab pos="6031230" algn="l"/>
                        </a:tabLst>
                      </a:pPr>
                      <a:r>
                        <a:rPr lang="en-US" sz="2400" dirty="0" err="1">
                          <a:effectLst/>
                        </a:rPr>
                        <a:t>Không</a:t>
                      </a:r>
                      <a:r>
                        <a:rPr lang="en-US" sz="2400" dirty="0">
                          <a:effectLst/>
                        </a:rPr>
                        <a:t> </a:t>
                      </a:r>
                      <a:r>
                        <a:rPr lang="en-US" sz="2400" dirty="0" err="1">
                          <a:effectLst/>
                        </a:rPr>
                        <a:t>khí</a:t>
                      </a:r>
                      <a:r>
                        <a:rPr lang="en-US" sz="2400" dirty="0">
                          <a:effectLst/>
                        </a:rPr>
                        <a:t> (ở </a:t>
                      </a:r>
                      <a:r>
                        <a:rPr lang="en-US" sz="2400" dirty="0" err="1">
                          <a:effectLst/>
                        </a:rPr>
                        <a:t>đ.kiện</a:t>
                      </a:r>
                      <a:r>
                        <a:rPr lang="en-US" sz="2400" dirty="0">
                          <a:effectLst/>
                        </a:rPr>
                        <a:t> </a:t>
                      </a:r>
                      <a:r>
                        <a:rPr lang="en-US" sz="2400" dirty="0" err="1">
                          <a:effectLst/>
                        </a:rPr>
                        <a:t>chuẩn</a:t>
                      </a:r>
                      <a:r>
                        <a:rPr lang="en-US" sz="2400" dirty="0">
                          <a:effectLst/>
                        </a:rPr>
                        <a:t>)</a:t>
                      </a:r>
                      <a:endParaRPr lang="en-US" sz="2000" dirty="0">
                        <a:effectLst/>
                      </a:endParaRPr>
                    </a:p>
                    <a:p>
                      <a:pPr algn="ctr">
                        <a:lnSpc>
                          <a:spcPct val="115000"/>
                        </a:lnSpc>
                        <a:spcAft>
                          <a:spcPts val="0"/>
                        </a:spcAft>
                        <a:tabLst>
                          <a:tab pos="6031230" algn="l"/>
                        </a:tabLst>
                      </a:pPr>
                      <a:r>
                        <a:rPr lang="en-US" sz="2400" dirty="0" err="1">
                          <a:effectLst/>
                        </a:rPr>
                        <a:t>Dầu</a:t>
                      </a:r>
                      <a:r>
                        <a:rPr lang="en-US" sz="2400" dirty="0">
                          <a:effectLst/>
                        </a:rPr>
                        <a:t> </a:t>
                      </a:r>
                      <a:r>
                        <a:rPr lang="en-US" sz="2400" dirty="0" err="1">
                          <a:effectLst/>
                        </a:rPr>
                        <a:t>hỏa</a:t>
                      </a:r>
                      <a:endParaRPr lang="en-US" sz="2000" dirty="0">
                        <a:effectLst/>
                      </a:endParaRPr>
                    </a:p>
                    <a:p>
                      <a:pPr algn="ctr">
                        <a:lnSpc>
                          <a:spcPct val="115000"/>
                        </a:lnSpc>
                        <a:spcAft>
                          <a:spcPts val="0"/>
                        </a:spcAft>
                        <a:tabLst>
                          <a:tab pos="6031230" algn="l"/>
                        </a:tabLst>
                      </a:pPr>
                      <a:r>
                        <a:rPr lang="en-US" sz="2400" dirty="0" err="1">
                          <a:effectLst/>
                        </a:rPr>
                        <a:t>Nước</a:t>
                      </a:r>
                      <a:r>
                        <a:rPr lang="en-US" sz="2400" dirty="0">
                          <a:effectLst/>
                        </a:rPr>
                        <a:t> </a:t>
                      </a:r>
                      <a:r>
                        <a:rPr lang="en-US" sz="2400" dirty="0" err="1">
                          <a:effectLst/>
                        </a:rPr>
                        <a:t>nguyên</a:t>
                      </a:r>
                      <a:r>
                        <a:rPr lang="en-US" sz="2400" dirty="0">
                          <a:effectLst/>
                        </a:rPr>
                        <a:t> </a:t>
                      </a:r>
                      <a:r>
                        <a:rPr lang="en-US" sz="2400" dirty="0" err="1">
                          <a:effectLst/>
                        </a:rPr>
                        <a:t>chất</a:t>
                      </a:r>
                      <a:endParaRPr lang="en-US" sz="2000" dirty="0">
                        <a:effectLst/>
                      </a:endParaRPr>
                    </a:p>
                    <a:p>
                      <a:pPr algn="ctr">
                        <a:lnSpc>
                          <a:spcPct val="115000"/>
                        </a:lnSpc>
                        <a:spcAft>
                          <a:spcPts val="0"/>
                        </a:spcAft>
                        <a:tabLst>
                          <a:tab pos="6031230" algn="l"/>
                        </a:tabLst>
                      </a:pPr>
                      <a:r>
                        <a:rPr lang="en-US" sz="2400" dirty="0" err="1">
                          <a:effectLst/>
                        </a:rPr>
                        <a:t>Parafin</a:t>
                      </a:r>
                      <a:endParaRPr lang="en-US" sz="2000" dirty="0">
                        <a:effectLst/>
                      </a:endParaRPr>
                    </a:p>
                    <a:p>
                      <a:pPr algn="ctr">
                        <a:lnSpc>
                          <a:spcPct val="115000"/>
                        </a:lnSpc>
                        <a:spcAft>
                          <a:spcPts val="0"/>
                        </a:spcAft>
                        <a:tabLst>
                          <a:tab pos="6031230" algn="l"/>
                        </a:tabLst>
                      </a:pPr>
                      <a:r>
                        <a:rPr lang="en-US" sz="2400" dirty="0" err="1">
                          <a:effectLst/>
                        </a:rPr>
                        <a:t>Giấy</a:t>
                      </a:r>
                      <a:endParaRPr lang="en-US" sz="2000" dirty="0">
                        <a:effectLst/>
                      </a:endParaRPr>
                    </a:p>
                    <a:p>
                      <a:pPr algn="ctr">
                        <a:lnSpc>
                          <a:spcPct val="115000"/>
                        </a:lnSpc>
                        <a:spcAft>
                          <a:spcPts val="0"/>
                        </a:spcAft>
                        <a:tabLst>
                          <a:tab pos="6031230" algn="l"/>
                        </a:tabLst>
                      </a:pPr>
                      <a:r>
                        <a:rPr lang="en-US" sz="2400" dirty="0">
                          <a:effectLst/>
                        </a:rPr>
                        <a:t>Mica</a:t>
                      </a:r>
                      <a:endParaRPr lang="en-US" sz="2000" dirty="0">
                        <a:effectLst/>
                      </a:endParaRPr>
                    </a:p>
                    <a:p>
                      <a:pPr algn="ctr">
                        <a:lnSpc>
                          <a:spcPct val="115000"/>
                        </a:lnSpc>
                        <a:spcAft>
                          <a:spcPts val="0"/>
                        </a:spcAft>
                        <a:tabLst>
                          <a:tab pos="6031230" algn="l"/>
                        </a:tabLst>
                      </a:pPr>
                      <a:r>
                        <a:rPr lang="en-US" sz="2400" dirty="0" err="1">
                          <a:effectLst/>
                        </a:rPr>
                        <a:t>Êbônit</a:t>
                      </a:r>
                      <a:endParaRPr lang="en-US" sz="2000" dirty="0">
                        <a:effectLst/>
                      </a:endParaRPr>
                    </a:p>
                    <a:p>
                      <a:pPr algn="ctr">
                        <a:lnSpc>
                          <a:spcPct val="115000"/>
                        </a:lnSpc>
                        <a:spcAft>
                          <a:spcPts val="0"/>
                        </a:spcAft>
                        <a:tabLst>
                          <a:tab pos="6031230" algn="l"/>
                        </a:tabLst>
                      </a:pPr>
                      <a:r>
                        <a:rPr lang="en-US" sz="2400" dirty="0" err="1">
                          <a:effectLst/>
                        </a:rPr>
                        <a:t>Thủy</a:t>
                      </a:r>
                      <a:r>
                        <a:rPr lang="en-US" sz="2400" dirty="0">
                          <a:effectLst/>
                        </a:rPr>
                        <a:t> </a:t>
                      </a:r>
                      <a:r>
                        <a:rPr lang="en-US" sz="2400" dirty="0" err="1">
                          <a:effectLst/>
                        </a:rPr>
                        <a:t>tinh</a:t>
                      </a:r>
                      <a:endParaRPr lang="en-US" sz="2000" dirty="0">
                        <a:effectLst/>
                      </a:endParaRPr>
                    </a:p>
                    <a:p>
                      <a:pPr algn="ctr">
                        <a:lnSpc>
                          <a:spcPct val="115000"/>
                        </a:lnSpc>
                        <a:spcAft>
                          <a:spcPts val="0"/>
                        </a:spcAft>
                        <a:tabLst>
                          <a:tab pos="6031230" algn="l"/>
                        </a:tabLst>
                      </a:pPr>
                      <a:r>
                        <a:rPr lang="en-US" sz="2400" dirty="0" err="1">
                          <a:effectLst/>
                        </a:rPr>
                        <a:t>Thạch</a:t>
                      </a:r>
                      <a:r>
                        <a:rPr lang="en-US" sz="2400" dirty="0">
                          <a:effectLst/>
                        </a:rPr>
                        <a:t> </a:t>
                      </a:r>
                      <a:r>
                        <a:rPr lang="en-US" sz="2400" dirty="0" err="1">
                          <a:effectLst/>
                        </a:rPr>
                        <a:t>anh</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tabLst>
                          <a:tab pos="6031230" algn="l"/>
                        </a:tabLst>
                      </a:pPr>
                      <a:r>
                        <a:rPr lang="en-US" sz="2400" dirty="0">
                          <a:effectLst/>
                        </a:rPr>
                        <a:t>1,000594   ( </a:t>
                      </a:r>
                      <a:r>
                        <a:rPr lang="en-US" sz="2400" dirty="0">
                          <a:effectLst/>
                          <a:sym typeface="Symbol" panose="05050102010706020507" pitchFamily="18" charset="2"/>
                        </a:rPr>
                        <a:t></a:t>
                      </a:r>
                      <a:r>
                        <a:rPr lang="en-US" sz="2400" dirty="0">
                          <a:effectLst/>
                        </a:rPr>
                        <a:t>1 )</a:t>
                      </a:r>
                      <a:endParaRPr lang="en-US" sz="2000" dirty="0">
                        <a:effectLst/>
                      </a:endParaRPr>
                    </a:p>
                    <a:p>
                      <a:pPr algn="ctr">
                        <a:lnSpc>
                          <a:spcPct val="115000"/>
                        </a:lnSpc>
                        <a:spcAft>
                          <a:spcPts val="0"/>
                        </a:spcAft>
                        <a:tabLst>
                          <a:tab pos="6031230" algn="l"/>
                        </a:tabLst>
                      </a:pPr>
                      <a:r>
                        <a:rPr lang="en-US" sz="2400" dirty="0">
                          <a:effectLst/>
                        </a:rPr>
                        <a:t>2,1</a:t>
                      </a:r>
                      <a:endParaRPr lang="en-US" sz="2000" dirty="0">
                        <a:effectLst/>
                      </a:endParaRPr>
                    </a:p>
                    <a:p>
                      <a:pPr algn="ctr">
                        <a:lnSpc>
                          <a:spcPct val="115000"/>
                        </a:lnSpc>
                        <a:spcAft>
                          <a:spcPts val="0"/>
                        </a:spcAft>
                        <a:tabLst>
                          <a:tab pos="6031230" algn="l"/>
                        </a:tabLst>
                      </a:pPr>
                      <a:r>
                        <a:rPr lang="en-US" sz="2400" dirty="0">
                          <a:effectLst/>
                        </a:rPr>
                        <a:t>81</a:t>
                      </a:r>
                      <a:endParaRPr lang="en-US" sz="2000" dirty="0">
                        <a:effectLst/>
                      </a:endParaRPr>
                    </a:p>
                    <a:p>
                      <a:pPr algn="ctr">
                        <a:lnSpc>
                          <a:spcPct val="115000"/>
                        </a:lnSpc>
                        <a:spcAft>
                          <a:spcPts val="0"/>
                        </a:spcAft>
                        <a:tabLst>
                          <a:tab pos="6031230" algn="l"/>
                        </a:tabLst>
                      </a:pPr>
                      <a:r>
                        <a:rPr lang="en-US" sz="2400" dirty="0">
                          <a:effectLst/>
                        </a:rPr>
                        <a:t>2</a:t>
                      </a:r>
                      <a:endParaRPr lang="en-US" sz="2000" dirty="0">
                        <a:effectLst/>
                      </a:endParaRPr>
                    </a:p>
                    <a:p>
                      <a:pPr algn="ctr">
                        <a:lnSpc>
                          <a:spcPct val="115000"/>
                        </a:lnSpc>
                        <a:spcAft>
                          <a:spcPts val="0"/>
                        </a:spcAft>
                        <a:tabLst>
                          <a:tab pos="6031230" algn="l"/>
                        </a:tabLst>
                      </a:pPr>
                      <a:r>
                        <a:rPr lang="en-US" sz="2400" dirty="0">
                          <a:effectLst/>
                        </a:rPr>
                        <a:t>2</a:t>
                      </a:r>
                      <a:endParaRPr lang="en-US" sz="2000" dirty="0">
                        <a:effectLst/>
                      </a:endParaRPr>
                    </a:p>
                    <a:p>
                      <a:pPr algn="ctr">
                        <a:lnSpc>
                          <a:spcPct val="115000"/>
                        </a:lnSpc>
                        <a:spcAft>
                          <a:spcPts val="0"/>
                        </a:spcAft>
                        <a:tabLst>
                          <a:tab pos="6031230" algn="l"/>
                        </a:tabLst>
                      </a:pPr>
                      <a:r>
                        <a:rPr lang="en-US" sz="2400" dirty="0">
                          <a:effectLst/>
                        </a:rPr>
                        <a:t>5,7 </a:t>
                      </a:r>
                      <a:r>
                        <a:rPr lang="en-US" sz="2400" dirty="0">
                          <a:effectLst/>
                          <a:sym typeface="Symbol" panose="05050102010706020507" pitchFamily="18" charset="2"/>
                        </a:rPr>
                        <a:t></a:t>
                      </a:r>
                      <a:r>
                        <a:rPr lang="en-US" sz="2400" dirty="0">
                          <a:effectLst/>
                        </a:rPr>
                        <a:t> 7</a:t>
                      </a:r>
                      <a:endParaRPr lang="en-US" sz="2000" dirty="0">
                        <a:effectLst/>
                      </a:endParaRPr>
                    </a:p>
                    <a:p>
                      <a:pPr algn="ctr">
                        <a:lnSpc>
                          <a:spcPct val="115000"/>
                        </a:lnSpc>
                        <a:spcAft>
                          <a:spcPts val="0"/>
                        </a:spcAft>
                        <a:tabLst>
                          <a:tab pos="6031230" algn="l"/>
                        </a:tabLst>
                      </a:pPr>
                      <a:r>
                        <a:rPr lang="en-US" sz="2400" dirty="0">
                          <a:effectLst/>
                        </a:rPr>
                        <a:t>2,7</a:t>
                      </a:r>
                      <a:endParaRPr lang="en-US" sz="2000" dirty="0">
                        <a:effectLst/>
                      </a:endParaRPr>
                    </a:p>
                    <a:p>
                      <a:pPr algn="ctr">
                        <a:lnSpc>
                          <a:spcPct val="115000"/>
                        </a:lnSpc>
                        <a:spcAft>
                          <a:spcPts val="0"/>
                        </a:spcAft>
                        <a:tabLst>
                          <a:tab pos="6031230" algn="l"/>
                        </a:tabLst>
                      </a:pPr>
                      <a:r>
                        <a:rPr lang="en-US" sz="2400" dirty="0">
                          <a:effectLst/>
                        </a:rPr>
                        <a:t>5 </a:t>
                      </a:r>
                      <a:r>
                        <a:rPr lang="en-US" sz="2400" dirty="0">
                          <a:effectLst/>
                          <a:sym typeface="Symbol" panose="05050102010706020507" pitchFamily="18" charset="2"/>
                        </a:rPr>
                        <a:t></a:t>
                      </a:r>
                      <a:r>
                        <a:rPr lang="en-US" sz="2400" dirty="0">
                          <a:effectLst/>
                        </a:rPr>
                        <a:t> 10</a:t>
                      </a:r>
                      <a:endParaRPr lang="en-US" sz="2000" dirty="0">
                        <a:effectLst/>
                      </a:endParaRPr>
                    </a:p>
                    <a:p>
                      <a:pPr algn="ctr">
                        <a:lnSpc>
                          <a:spcPct val="115000"/>
                        </a:lnSpc>
                        <a:spcAft>
                          <a:spcPts val="0"/>
                        </a:spcAft>
                        <a:tabLst>
                          <a:tab pos="6031230" algn="l"/>
                        </a:tabLst>
                      </a:pPr>
                      <a:r>
                        <a:rPr lang="en-US" sz="2400" dirty="0">
                          <a:effectLst/>
                        </a:rPr>
                        <a:t>4,5</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xmlns="" val="31029917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VD</a:t>
            </a:r>
          </a:p>
        </p:txBody>
      </p:sp>
      <p:sp>
        <p:nvSpPr>
          <p:cNvPr id="3" name="Content Placeholder 2"/>
          <p:cNvSpPr>
            <a:spLocks noGrp="1"/>
          </p:cNvSpPr>
          <p:nvPr>
            <p:ph idx="1"/>
          </p:nvPr>
        </p:nvSpPr>
        <p:spPr>
          <a:xfrm>
            <a:off x="838200" y="1318997"/>
            <a:ext cx="10727724" cy="4351338"/>
          </a:xfrm>
        </p:spPr>
        <p:txBody>
          <a:bodyPr>
            <a:normAutofit/>
          </a:bodyPr>
          <a:lstStyle/>
          <a:p>
            <a:pPr marL="0" indent="0">
              <a:lnSpc>
                <a:spcPct val="150000"/>
              </a:lnSpc>
              <a:buNone/>
            </a:pPr>
            <a:r>
              <a:rPr lang="en-US" sz="4800" dirty="0"/>
              <a:t>	</a:t>
            </a:r>
            <a:r>
              <a:rPr lang="en-US" sz="4800" dirty="0" err="1"/>
              <a:t>Tính</a:t>
            </a:r>
            <a:r>
              <a:rPr lang="en-US" sz="4800" dirty="0"/>
              <a:t> </a:t>
            </a:r>
            <a:r>
              <a:rPr lang="en-US" sz="4800" dirty="0" err="1"/>
              <a:t>lực</a:t>
            </a:r>
            <a:r>
              <a:rPr lang="en-US" sz="4800" dirty="0"/>
              <a:t> t</a:t>
            </a:r>
            <a:r>
              <a:rPr lang="vi-VN" sz="4800" dirty="0"/>
              <a:t>ư</a:t>
            </a:r>
            <a:r>
              <a:rPr lang="en-US" sz="4800" dirty="0" err="1"/>
              <a:t>ơng</a:t>
            </a:r>
            <a:r>
              <a:rPr lang="en-US" sz="4800" dirty="0"/>
              <a:t> </a:t>
            </a:r>
            <a:r>
              <a:rPr lang="en-US" sz="4800" dirty="0" err="1"/>
              <a:t>tác</a:t>
            </a:r>
            <a:r>
              <a:rPr lang="en-US" sz="4800" dirty="0"/>
              <a:t> </a:t>
            </a:r>
            <a:r>
              <a:rPr lang="en-US" sz="4800" dirty="0" err="1"/>
              <a:t>điện</a:t>
            </a:r>
            <a:r>
              <a:rPr lang="en-US" sz="4800" dirty="0"/>
              <a:t> </a:t>
            </a:r>
            <a:r>
              <a:rPr lang="en-US" sz="4800" dirty="0" err="1"/>
              <a:t>giữa</a:t>
            </a:r>
            <a:r>
              <a:rPr lang="en-US" sz="4800" dirty="0"/>
              <a:t> proton </a:t>
            </a:r>
            <a:r>
              <a:rPr lang="en-US" sz="4800" dirty="0" err="1"/>
              <a:t>và</a:t>
            </a:r>
            <a:r>
              <a:rPr lang="en-US" sz="4800" dirty="0"/>
              <a:t> electron </a:t>
            </a:r>
            <a:r>
              <a:rPr lang="en-US" sz="4800" dirty="0" err="1"/>
              <a:t>trong</a:t>
            </a:r>
            <a:r>
              <a:rPr lang="en-US" sz="4800" dirty="0"/>
              <a:t> </a:t>
            </a:r>
            <a:r>
              <a:rPr lang="en-US" sz="4800" dirty="0" err="1"/>
              <a:t>nguyên</a:t>
            </a:r>
            <a:r>
              <a:rPr lang="en-US" sz="4800" dirty="0"/>
              <a:t> </a:t>
            </a:r>
            <a:r>
              <a:rPr lang="en-US" sz="4800" dirty="0" err="1"/>
              <a:t>tử</a:t>
            </a:r>
            <a:r>
              <a:rPr lang="en-US" sz="4800" dirty="0"/>
              <a:t> Hydro.</a:t>
            </a:r>
          </a:p>
        </p:txBody>
      </p:sp>
    </p:spTree>
    <p:extLst>
      <p:ext uri="{BB962C8B-B14F-4D97-AF65-F5344CB8AC3E}">
        <p14:creationId xmlns:p14="http://schemas.microsoft.com/office/powerpoint/2010/main" xmlns="" val="17901721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17"/>
          <p:cNvSpPr>
            <a:spLocks noChangeArrowheads="1"/>
          </p:cNvSpPr>
          <p:nvPr/>
        </p:nvSpPr>
        <p:spPr bwMode="auto">
          <a:xfrm>
            <a:off x="388844" y="1302604"/>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8" name="Content Placeholder 2"/>
          <p:cNvSpPr txBox="1">
            <a:spLocks/>
          </p:cNvSpPr>
          <p:nvPr/>
        </p:nvSpPr>
        <p:spPr>
          <a:xfrm>
            <a:off x="344644" y="258142"/>
            <a:ext cx="1094392"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r>
              <a:rPr lang="it-IT" sz="4000" i="1" baseline="-25000" dirty="0">
                <a:latin typeface="Arial (Body)"/>
                <a:ea typeface="Calibri" panose="020F0502020204030204" pitchFamily="34" charset="0"/>
                <a:cs typeface="Times New Roman" panose="02020603050405020304" pitchFamily="18" charset="0"/>
              </a:rPr>
              <a:t>1</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19" name="Oval 317"/>
          <p:cNvSpPr>
            <a:spLocks noChangeArrowheads="1"/>
          </p:cNvSpPr>
          <p:nvPr/>
        </p:nvSpPr>
        <p:spPr bwMode="auto">
          <a:xfrm>
            <a:off x="2786374" y="4187448"/>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22" name="Content Placeholder 2"/>
          <p:cNvSpPr txBox="1">
            <a:spLocks/>
          </p:cNvSpPr>
          <p:nvPr/>
        </p:nvSpPr>
        <p:spPr>
          <a:xfrm>
            <a:off x="2549246" y="3146905"/>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r>
              <a:rPr lang="it-IT" sz="4000" i="1" baseline="-25000" dirty="0">
                <a:latin typeface="Arial (Body)"/>
                <a:ea typeface="Calibri" panose="020F0502020204030204" pitchFamily="34" charset="0"/>
                <a:cs typeface="Times New Roman" panose="02020603050405020304" pitchFamily="18" charset="0"/>
              </a:rPr>
              <a:t>2</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41" name="Oval 317"/>
          <p:cNvSpPr>
            <a:spLocks noChangeArrowheads="1"/>
          </p:cNvSpPr>
          <p:nvPr/>
        </p:nvSpPr>
        <p:spPr bwMode="auto">
          <a:xfrm>
            <a:off x="5292359" y="2113748"/>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grpSp>
        <p:nvGrpSpPr>
          <p:cNvPr id="35" name="Group 34"/>
          <p:cNvGrpSpPr/>
          <p:nvPr/>
        </p:nvGrpSpPr>
        <p:grpSpPr>
          <a:xfrm>
            <a:off x="5571279" y="1985927"/>
            <a:ext cx="1490300" cy="796738"/>
            <a:chOff x="4661918" y="3662461"/>
            <a:chExt cx="1490300" cy="796738"/>
          </a:xfrm>
        </p:grpSpPr>
        <p:cxnSp>
          <p:nvCxnSpPr>
            <p:cNvPr id="36" name="Straight Arrow Connector 35"/>
            <p:cNvCxnSpPr/>
            <p:nvPr/>
          </p:nvCxnSpPr>
          <p:spPr>
            <a:xfrm>
              <a:off x="4661918" y="4134494"/>
              <a:ext cx="1490300" cy="324705"/>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7" name="Object 36"/>
            <p:cNvGraphicFramePr>
              <a:graphicFrameLocks noChangeAspect="1"/>
            </p:cNvGraphicFramePr>
            <p:nvPr>
              <p:extLst>
                <p:ext uri="{D42A27DB-BD31-4B8C-83A1-F6EECF244321}">
                  <p14:modId xmlns:p14="http://schemas.microsoft.com/office/powerpoint/2010/main" xmlns="" val="3266235193"/>
                </p:ext>
              </p:extLst>
            </p:nvPr>
          </p:nvGraphicFramePr>
          <p:xfrm>
            <a:off x="5419691" y="3662461"/>
            <a:ext cx="488437" cy="646919"/>
          </p:xfrm>
          <a:graphic>
            <a:graphicData uri="http://schemas.openxmlformats.org/presentationml/2006/ole">
              <p:oleObj spid="_x0000_s43501" name="Equation" r:id="rId4" imgW="215713" imgH="253780" progId="Equation.3">
                <p:embed/>
              </p:oleObj>
            </a:graphicData>
          </a:graphic>
        </p:graphicFrame>
      </p:grpSp>
      <p:grpSp>
        <p:nvGrpSpPr>
          <p:cNvPr id="45" name="Group 44"/>
          <p:cNvGrpSpPr/>
          <p:nvPr/>
        </p:nvGrpSpPr>
        <p:grpSpPr>
          <a:xfrm>
            <a:off x="5390546" y="2489189"/>
            <a:ext cx="1937331" cy="1913865"/>
            <a:chOff x="3338084" y="2724204"/>
            <a:chExt cx="1937331" cy="1913865"/>
          </a:xfrm>
        </p:grpSpPr>
        <p:cxnSp>
          <p:nvCxnSpPr>
            <p:cNvPr id="46" name="Straight Arrow Connector 45"/>
            <p:cNvCxnSpPr/>
            <p:nvPr/>
          </p:nvCxnSpPr>
          <p:spPr>
            <a:xfrm>
              <a:off x="3500219" y="2724204"/>
              <a:ext cx="402402" cy="1245750"/>
            </a:xfrm>
            <a:prstGeom prst="straightConnector1">
              <a:avLst/>
            </a:prstGeom>
            <a:ln w="76200">
              <a:solidFill>
                <a:srgbClr val="FFC000"/>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xmlns="" val="1508662497"/>
                </p:ext>
              </p:extLst>
            </p:nvPr>
          </p:nvGraphicFramePr>
          <p:xfrm>
            <a:off x="3338084" y="3987063"/>
            <a:ext cx="1937331" cy="651006"/>
          </p:xfrm>
          <a:graphic>
            <a:graphicData uri="http://schemas.openxmlformats.org/presentationml/2006/ole">
              <p:oleObj spid="_x0000_s43502" name="Equation" r:id="rId5" imgW="850531" imgH="253890" progId="Equation.3">
                <p:embed/>
              </p:oleObj>
            </a:graphicData>
          </a:graphic>
        </p:graphicFrame>
      </p:grpSp>
      <p:sp>
        <p:nvSpPr>
          <p:cNvPr id="49" name="Content Placeholder 2"/>
          <p:cNvSpPr txBox="1">
            <a:spLocks/>
          </p:cNvSpPr>
          <p:nvPr/>
        </p:nvSpPr>
        <p:spPr>
          <a:xfrm>
            <a:off x="5055230" y="1147879"/>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r>
              <a:rPr lang="it-IT" sz="4000" i="1" baseline="-25000" dirty="0">
                <a:latin typeface="Arial (Body)"/>
                <a:ea typeface="Calibri" panose="020F0502020204030204" pitchFamily="34" charset="0"/>
                <a:cs typeface="Times New Roman" panose="02020603050405020304" pitchFamily="18" charset="0"/>
              </a:rPr>
              <a:t>0</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grpSp>
        <p:nvGrpSpPr>
          <p:cNvPr id="32" name="Group 31"/>
          <p:cNvGrpSpPr/>
          <p:nvPr/>
        </p:nvGrpSpPr>
        <p:grpSpPr>
          <a:xfrm>
            <a:off x="4302604" y="2293335"/>
            <a:ext cx="1250077" cy="1151924"/>
            <a:chOff x="2506418" y="3428081"/>
            <a:chExt cx="1250077" cy="1151924"/>
          </a:xfrm>
        </p:grpSpPr>
        <p:cxnSp>
          <p:nvCxnSpPr>
            <p:cNvPr id="33" name="Straight Arrow Connector 32"/>
            <p:cNvCxnSpPr/>
            <p:nvPr/>
          </p:nvCxnSpPr>
          <p:spPr>
            <a:xfrm flipH="1">
              <a:off x="2592708" y="3606826"/>
              <a:ext cx="1163787" cy="973179"/>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4" name="Object 33"/>
            <p:cNvGraphicFramePr>
              <a:graphicFrameLocks noChangeAspect="1"/>
            </p:cNvGraphicFramePr>
            <p:nvPr>
              <p:extLst>
                <p:ext uri="{D42A27DB-BD31-4B8C-83A1-F6EECF244321}">
                  <p14:modId xmlns:p14="http://schemas.microsoft.com/office/powerpoint/2010/main" xmlns="" val="1396302387"/>
                </p:ext>
              </p:extLst>
            </p:nvPr>
          </p:nvGraphicFramePr>
          <p:xfrm>
            <a:off x="2506418" y="3428081"/>
            <a:ext cx="544036" cy="679022"/>
          </p:xfrm>
          <a:graphic>
            <a:graphicData uri="http://schemas.openxmlformats.org/presentationml/2006/ole">
              <p:oleObj spid="_x0000_s43503" name="Equation" r:id="rId6" imgW="228501" imgH="253890" progId="Equation.3">
                <p:embed/>
              </p:oleObj>
            </a:graphicData>
          </a:graphic>
        </p:graphicFrame>
      </p:grpSp>
      <p:grpSp>
        <p:nvGrpSpPr>
          <p:cNvPr id="24" name="Group 23"/>
          <p:cNvGrpSpPr/>
          <p:nvPr/>
        </p:nvGrpSpPr>
        <p:grpSpPr>
          <a:xfrm>
            <a:off x="4388894" y="2807043"/>
            <a:ext cx="2668235" cy="910787"/>
            <a:chOff x="4388894" y="2807043"/>
            <a:chExt cx="2668235" cy="910787"/>
          </a:xfrm>
        </p:grpSpPr>
        <p:cxnSp>
          <p:nvCxnSpPr>
            <p:cNvPr id="17" name="Straight Connector 16"/>
            <p:cNvCxnSpPr/>
            <p:nvPr/>
          </p:nvCxnSpPr>
          <p:spPr>
            <a:xfrm flipV="1">
              <a:off x="5973681" y="2807043"/>
              <a:ext cx="1083448" cy="90347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4388894" y="3445259"/>
              <a:ext cx="1560242" cy="27257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57" name="Oval 317"/>
          <p:cNvSpPr>
            <a:spLocks noChangeArrowheads="1"/>
          </p:cNvSpPr>
          <p:nvPr/>
        </p:nvSpPr>
        <p:spPr bwMode="auto">
          <a:xfrm>
            <a:off x="5060101" y="563560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59" name="Oval 317"/>
          <p:cNvSpPr>
            <a:spLocks noChangeArrowheads="1"/>
          </p:cNvSpPr>
          <p:nvPr/>
        </p:nvSpPr>
        <p:spPr bwMode="auto">
          <a:xfrm>
            <a:off x="6728593" y="296722"/>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63" name="Oval 317"/>
          <p:cNvSpPr>
            <a:spLocks noChangeArrowheads="1"/>
          </p:cNvSpPr>
          <p:nvPr/>
        </p:nvSpPr>
        <p:spPr bwMode="auto">
          <a:xfrm>
            <a:off x="3781959" y="627337"/>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64" name="Oval 317"/>
          <p:cNvSpPr>
            <a:spLocks noChangeArrowheads="1"/>
          </p:cNvSpPr>
          <p:nvPr/>
        </p:nvSpPr>
        <p:spPr bwMode="auto">
          <a:xfrm>
            <a:off x="1501984" y="5895871"/>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65" name="Oval 317"/>
          <p:cNvSpPr>
            <a:spLocks noChangeArrowheads="1"/>
          </p:cNvSpPr>
          <p:nvPr/>
        </p:nvSpPr>
        <p:spPr bwMode="auto">
          <a:xfrm>
            <a:off x="2288923" y="209977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graphicFrame>
        <p:nvGraphicFramePr>
          <p:cNvPr id="72" name="Object 71"/>
          <p:cNvGraphicFramePr>
            <a:graphicFrameLocks noChangeAspect="1"/>
          </p:cNvGraphicFramePr>
          <p:nvPr>
            <p:extLst>
              <p:ext uri="{D42A27DB-BD31-4B8C-83A1-F6EECF244321}">
                <p14:modId xmlns:p14="http://schemas.microsoft.com/office/powerpoint/2010/main" xmlns="" val="2337742255"/>
              </p:ext>
            </p:extLst>
          </p:nvPr>
        </p:nvGraphicFramePr>
        <p:xfrm>
          <a:off x="8448345" y="-91427"/>
          <a:ext cx="2975504" cy="1654302"/>
        </p:xfrm>
        <a:graphic>
          <a:graphicData uri="http://schemas.openxmlformats.org/presentationml/2006/ole">
            <p:oleObj spid="_x0000_s43504" name="Equation" r:id="rId7" imgW="876300" imgH="431800" progId="Equation.3">
              <p:embed/>
            </p:oleObj>
          </a:graphicData>
        </a:graphic>
      </p:graphicFrame>
      <p:graphicFrame>
        <p:nvGraphicFramePr>
          <p:cNvPr id="73" name="Object 72"/>
          <p:cNvGraphicFramePr>
            <a:graphicFrameLocks noChangeAspect="1"/>
          </p:cNvGraphicFramePr>
          <p:nvPr>
            <p:extLst>
              <p:ext uri="{D42A27DB-BD31-4B8C-83A1-F6EECF244321}">
                <p14:modId xmlns:p14="http://schemas.microsoft.com/office/powerpoint/2010/main" xmlns="" val="3960031388"/>
              </p:ext>
            </p:extLst>
          </p:nvPr>
        </p:nvGraphicFramePr>
        <p:xfrm>
          <a:off x="8431287" y="1843030"/>
          <a:ext cx="3065806" cy="854245"/>
        </p:xfrm>
        <a:graphic>
          <a:graphicData uri="http://schemas.openxmlformats.org/presentationml/2006/ole">
            <p:oleObj spid="_x0000_s43505" name="Equation" r:id="rId8" imgW="1028254" imgH="253890" progId="Equation.3">
              <p:embed/>
            </p:oleObj>
          </a:graphicData>
        </a:graphic>
      </p:graphicFrame>
      <p:graphicFrame>
        <p:nvGraphicFramePr>
          <p:cNvPr id="74" name="Object 73"/>
          <p:cNvGraphicFramePr>
            <a:graphicFrameLocks noChangeAspect="1"/>
          </p:cNvGraphicFramePr>
          <p:nvPr>
            <p:extLst>
              <p:ext uri="{D42A27DB-BD31-4B8C-83A1-F6EECF244321}">
                <p14:modId xmlns:p14="http://schemas.microsoft.com/office/powerpoint/2010/main" xmlns="" val="2009705857"/>
              </p:ext>
            </p:extLst>
          </p:nvPr>
        </p:nvGraphicFramePr>
        <p:xfrm>
          <a:off x="8415861" y="2710221"/>
          <a:ext cx="3332163" cy="854075"/>
        </p:xfrm>
        <a:graphic>
          <a:graphicData uri="http://schemas.openxmlformats.org/presentationml/2006/ole">
            <p:oleObj spid="_x0000_s43506" name="Equation" r:id="rId9" imgW="1117115" imgH="253890" progId="Equation.3">
              <p:embed/>
            </p:oleObj>
          </a:graphicData>
        </a:graphic>
      </p:graphicFrame>
      <p:graphicFrame>
        <p:nvGraphicFramePr>
          <p:cNvPr id="75" name="Object 74"/>
          <p:cNvGraphicFramePr>
            <a:graphicFrameLocks noChangeAspect="1"/>
          </p:cNvGraphicFramePr>
          <p:nvPr>
            <p:extLst>
              <p:ext uri="{D42A27DB-BD31-4B8C-83A1-F6EECF244321}">
                <p14:modId xmlns:p14="http://schemas.microsoft.com/office/powerpoint/2010/main" xmlns="" val="3787853408"/>
              </p:ext>
            </p:extLst>
          </p:nvPr>
        </p:nvGraphicFramePr>
        <p:xfrm>
          <a:off x="8415861" y="3560584"/>
          <a:ext cx="3559175" cy="854075"/>
        </p:xfrm>
        <a:graphic>
          <a:graphicData uri="http://schemas.openxmlformats.org/presentationml/2006/ole">
            <p:oleObj spid="_x0000_s43507" name="Equation" r:id="rId10" imgW="1193800" imgH="254000" progId="Equation.3">
              <p:embed/>
            </p:oleObj>
          </a:graphicData>
        </a:graphic>
      </p:graphicFrame>
      <p:cxnSp>
        <p:nvCxnSpPr>
          <p:cNvPr id="27" name="Straight Connector 26"/>
          <p:cNvCxnSpPr/>
          <p:nvPr/>
        </p:nvCxnSpPr>
        <p:spPr>
          <a:xfrm>
            <a:off x="8431287" y="4414659"/>
            <a:ext cx="360740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76" name="Object 75"/>
          <p:cNvGraphicFramePr>
            <a:graphicFrameLocks noChangeAspect="1"/>
          </p:cNvGraphicFramePr>
          <p:nvPr>
            <p:extLst>
              <p:ext uri="{D42A27DB-BD31-4B8C-83A1-F6EECF244321}">
                <p14:modId xmlns:p14="http://schemas.microsoft.com/office/powerpoint/2010/main" xmlns="" val="2668521737"/>
              </p:ext>
            </p:extLst>
          </p:nvPr>
        </p:nvGraphicFramePr>
        <p:xfrm>
          <a:off x="7457171" y="4440213"/>
          <a:ext cx="4581525" cy="1195387"/>
        </p:xfrm>
        <a:graphic>
          <a:graphicData uri="http://schemas.openxmlformats.org/presentationml/2006/ole">
            <p:oleObj spid="_x0000_s43508" name="Equation" r:id="rId11" imgW="1536033" imgH="355446" progId="Equation.3">
              <p:embed/>
            </p:oleObj>
          </a:graphicData>
        </a:graphic>
      </p:graphicFrame>
      <p:graphicFrame>
        <p:nvGraphicFramePr>
          <p:cNvPr id="77" name="Object 76"/>
          <p:cNvGraphicFramePr>
            <a:graphicFrameLocks noChangeAspect="1"/>
          </p:cNvGraphicFramePr>
          <p:nvPr>
            <p:extLst>
              <p:ext uri="{D42A27DB-BD31-4B8C-83A1-F6EECF244321}">
                <p14:modId xmlns:p14="http://schemas.microsoft.com/office/powerpoint/2010/main" xmlns="" val="2017526940"/>
              </p:ext>
            </p:extLst>
          </p:nvPr>
        </p:nvGraphicFramePr>
        <p:xfrm>
          <a:off x="7317311" y="5571717"/>
          <a:ext cx="4657725" cy="939800"/>
        </p:xfrm>
        <a:graphic>
          <a:graphicData uri="http://schemas.openxmlformats.org/presentationml/2006/ole">
            <p:oleObj spid="_x0000_s43509" name="Equation" r:id="rId12" imgW="1562100" imgH="279400" progId="Equation.3">
              <p:embed/>
            </p:oleObj>
          </a:graphicData>
        </a:graphic>
      </p:graphicFrame>
    </p:spTree>
    <p:extLst>
      <p:ext uri="{BB962C8B-B14F-4D97-AF65-F5344CB8AC3E}">
        <p14:creationId xmlns:p14="http://schemas.microsoft.com/office/powerpoint/2010/main" xmlns="" val="3554448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500"/>
                                        <p:tgtEl>
                                          <p:spTgt spid="4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fade">
                                      <p:cBhvr>
                                        <p:cTn id="27" dur="500"/>
                                        <p:tgtEl>
                                          <p:spTgt spid="5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3"/>
                                        </p:tgtEl>
                                        <p:attrNameLst>
                                          <p:attrName>style.visibility</p:attrName>
                                        </p:attrNameLst>
                                      </p:cBhvr>
                                      <p:to>
                                        <p:strVal val="visible"/>
                                      </p:to>
                                    </p:set>
                                    <p:animEffect transition="in" filter="fade">
                                      <p:cBhvr>
                                        <p:cTn id="32" dur="500"/>
                                        <p:tgtEl>
                                          <p:spTgt spid="6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fade">
                                      <p:cBhvr>
                                        <p:cTn id="37" dur="500"/>
                                        <p:tgtEl>
                                          <p:spTgt spid="5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4"/>
                                        </p:tgtEl>
                                        <p:attrNameLst>
                                          <p:attrName>style.visibility</p:attrName>
                                        </p:attrNameLst>
                                      </p:cBhvr>
                                      <p:to>
                                        <p:strVal val="visible"/>
                                      </p:to>
                                    </p:set>
                                    <p:animEffect transition="in" filter="fade">
                                      <p:cBhvr>
                                        <p:cTn id="42" dur="500"/>
                                        <p:tgtEl>
                                          <p:spTgt spid="6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5"/>
                                        </p:tgtEl>
                                        <p:attrNameLst>
                                          <p:attrName>style.visibility</p:attrName>
                                        </p:attrNameLst>
                                      </p:cBhvr>
                                      <p:to>
                                        <p:strVal val="visible"/>
                                      </p:to>
                                    </p:set>
                                    <p:animEffect transition="in" filter="fade">
                                      <p:cBhvr>
                                        <p:cTn id="47" dur="500"/>
                                        <p:tgtEl>
                                          <p:spTgt spid="65"/>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72"/>
                                        </p:tgtEl>
                                        <p:attrNameLst>
                                          <p:attrName>style.visibility</p:attrName>
                                        </p:attrNameLst>
                                      </p:cBhvr>
                                      <p:to>
                                        <p:strVal val="visible"/>
                                      </p:to>
                                    </p:set>
                                    <p:animEffect transition="in" filter="fade">
                                      <p:cBhvr>
                                        <p:cTn id="52" dur="1000"/>
                                        <p:tgtEl>
                                          <p:spTgt spid="72"/>
                                        </p:tgtEl>
                                      </p:cBhvr>
                                    </p:animEffect>
                                    <p:anim calcmode="lin" valueType="num">
                                      <p:cBhvr>
                                        <p:cTn id="53" dur="1000" fill="hold"/>
                                        <p:tgtEl>
                                          <p:spTgt spid="72"/>
                                        </p:tgtEl>
                                        <p:attrNameLst>
                                          <p:attrName>ppt_x</p:attrName>
                                        </p:attrNameLst>
                                      </p:cBhvr>
                                      <p:tavLst>
                                        <p:tav tm="0">
                                          <p:val>
                                            <p:strVal val="#ppt_x"/>
                                          </p:val>
                                        </p:tav>
                                        <p:tav tm="100000">
                                          <p:val>
                                            <p:strVal val="#ppt_x"/>
                                          </p:val>
                                        </p:tav>
                                      </p:tavLst>
                                    </p:anim>
                                    <p:anim calcmode="lin" valueType="num">
                                      <p:cBhvr>
                                        <p:cTn id="54"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73"/>
                                        </p:tgtEl>
                                        <p:attrNameLst>
                                          <p:attrName>style.visibility</p:attrName>
                                        </p:attrNameLst>
                                      </p:cBhvr>
                                      <p:to>
                                        <p:strVal val="visible"/>
                                      </p:to>
                                    </p:set>
                                    <p:animEffect transition="in" filter="fade">
                                      <p:cBhvr>
                                        <p:cTn id="59" dur="1000"/>
                                        <p:tgtEl>
                                          <p:spTgt spid="73"/>
                                        </p:tgtEl>
                                      </p:cBhvr>
                                    </p:animEffect>
                                    <p:anim calcmode="lin" valueType="num">
                                      <p:cBhvr>
                                        <p:cTn id="60" dur="1000" fill="hold"/>
                                        <p:tgtEl>
                                          <p:spTgt spid="73"/>
                                        </p:tgtEl>
                                        <p:attrNameLst>
                                          <p:attrName>ppt_x</p:attrName>
                                        </p:attrNameLst>
                                      </p:cBhvr>
                                      <p:tavLst>
                                        <p:tav tm="0">
                                          <p:val>
                                            <p:strVal val="#ppt_x"/>
                                          </p:val>
                                        </p:tav>
                                        <p:tav tm="100000">
                                          <p:val>
                                            <p:strVal val="#ppt_x"/>
                                          </p:val>
                                        </p:tav>
                                      </p:tavLst>
                                    </p:anim>
                                    <p:anim calcmode="lin" valueType="num">
                                      <p:cBhvr>
                                        <p:cTn id="61"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74"/>
                                        </p:tgtEl>
                                        <p:attrNameLst>
                                          <p:attrName>style.visibility</p:attrName>
                                        </p:attrNameLst>
                                      </p:cBhvr>
                                      <p:to>
                                        <p:strVal val="visible"/>
                                      </p:to>
                                    </p:set>
                                    <p:animEffect transition="in" filter="fade">
                                      <p:cBhvr>
                                        <p:cTn id="66" dur="1000"/>
                                        <p:tgtEl>
                                          <p:spTgt spid="74"/>
                                        </p:tgtEl>
                                      </p:cBhvr>
                                    </p:animEffect>
                                    <p:anim calcmode="lin" valueType="num">
                                      <p:cBhvr>
                                        <p:cTn id="67" dur="1000" fill="hold"/>
                                        <p:tgtEl>
                                          <p:spTgt spid="74"/>
                                        </p:tgtEl>
                                        <p:attrNameLst>
                                          <p:attrName>ppt_x</p:attrName>
                                        </p:attrNameLst>
                                      </p:cBhvr>
                                      <p:tavLst>
                                        <p:tav tm="0">
                                          <p:val>
                                            <p:strVal val="#ppt_x"/>
                                          </p:val>
                                        </p:tav>
                                        <p:tav tm="100000">
                                          <p:val>
                                            <p:strVal val="#ppt_x"/>
                                          </p:val>
                                        </p:tav>
                                      </p:tavLst>
                                    </p:anim>
                                    <p:anim calcmode="lin" valueType="num">
                                      <p:cBhvr>
                                        <p:cTn id="68" dur="1000" fill="hold"/>
                                        <p:tgtEl>
                                          <p:spTgt spid="74"/>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nodeType="clickEffect">
                                  <p:stCondLst>
                                    <p:cond delay="0"/>
                                  </p:stCondLst>
                                  <p:childTnLst>
                                    <p:set>
                                      <p:cBhvr>
                                        <p:cTn id="72" dur="1" fill="hold">
                                          <p:stCondLst>
                                            <p:cond delay="0"/>
                                          </p:stCondLst>
                                        </p:cTn>
                                        <p:tgtEl>
                                          <p:spTgt spid="75"/>
                                        </p:tgtEl>
                                        <p:attrNameLst>
                                          <p:attrName>style.visibility</p:attrName>
                                        </p:attrNameLst>
                                      </p:cBhvr>
                                      <p:to>
                                        <p:strVal val="visible"/>
                                      </p:to>
                                    </p:set>
                                    <p:animEffect transition="in" filter="fade">
                                      <p:cBhvr>
                                        <p:cTn id="73" dur="1000"/>
                                        <p:tgtEl>
                                          <p:spTgt spid="75"/>
                                        </p:tgtEl>
                                      </p:cBhvr>
                                    </p:animEffect>
                                    <p:anim calcmode="lin" valueType="num">
                                      <p:cBhvr>
                                        <p:cTn id="74" dur="1000" fill="hold"/>
                                        <p:tgtEl>
                                          <p:spTgt spid="75"/>
                                        </p:tgtEl>
                                        <p:attrNameLst>
                                          <p:attrName>ppt_x</p:attrName>
                                        </p:attrNameLst>
                                      </p:cBhvr>
                                      <p:tavLst>
                                        <p:tav tm="0">
                                          <p:val>
                                            <p:strVal val="#ppt_x"/>
                                          </p:val>
                                        </p:tav>
                                        <p:tav tm="100000">
                                          <p:val>
                                            <p:strVal val="#ppt_x"/>
                                          </p:val>
                                        </p:tav>
                                      </p:tavLst>
                                    </p:anim>
                                    <p:anim calcmode="lin" valueType="num">
                                      <p:cBhvr>
                                        <p:cTn id="75"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fade">
                                      <p:cBhvr>
                                        <p:cTn id="80" dur="500"/>
                                        <p:tgtEl>
                                          <p:spTgt spid="27"/>
                                        </p:tgtEl>
                                      </p:cBhvr>
                                    </p:animEffect>
                                  </p:childTnLst>
                                </p:cTn>
                              </p:par>
                            </p:childTnLst>
                          </p:cTn>
                        </p:par>
                      </p:childTnLst>
                    </p:cTn>
                  </p:par>
                  <p:par>
                    <p:cTn id="81" fill="hold">
                      <p:stCondLst>
                        <p:cond delay="indefinite"/>
                      </p:stCondLst>
                      <p:childTnLst>
                        <p:par>
                          <p:cTn id="82" fill="hold">
                            <p:stCondLst>
                              <p:cond delay="0"/>
                            </p:stCondLst>
                            <p:childTnLst>
                              <p:par>
                                <p:cTn id="83" presetID="42" presetClass="entr" presetSubtype="0" fill="hold" nodeType="clickEffect">
                                  <p:stCondLst>
                                    <p:cond delay="0"/>
                                  </p:stCondLst>
                                  <p:childTnLst>
                                    <p:set>
                                      <p:cBhvr>
                                        <p:cTn id="84" dur="1" fill="hold">
                                          <p:stCondLst>
                                            <p:cond delay="0"/>
                                          </p:stCondLst>
                                        </p:cTn>
                                        <p:tgtEl>
                                          <p:spTgt spid="76"/>
                                        </p:tgtEl>
                                        <p:attrNameLst>
                                          <p:attrName>style.visibility</p:attrName>
                                        </p:attrNameLst>
                                      </p:cBhvr>
                                      <p:to>
                                        <p:strVal val="visible"/>
                                      </p:to>
                                    </p:set>
                                    <p:animEffect transition="in" filter="fade">
                                      <p:cBhvr>
                                        <p:cTn id="85" dur="1000"/>
                                        <p:tgtEl>
                                          <p:spTgt spid="76"/>
                                        </p:tgtEl>
                                      </p:cBhvr>
                                    </p:animEffect>
                                    <p:anim calcmode="lin" valueType="num">
                                      <p:cBhvr>
                                        <p:cTn id="86" dur="1000" fill="hold"/>
                                        <p:tgtEl>
                                          <p:spTgt spid="76"/>
                                        </p:tgtEl>
                                        <p:attrNameLst>
                                          <p:attrName>ppt_x</p:attrName>
                                        </p:attrNameLst>
                                      </p:cBhvr>
                                      <p:tavLst>
                                        <p:tav tm="0">
                                          <p:val>
                                            <p:strVal val="#ppt_x"/>
                                          </p:val>
                                        </p:tav>
                                        <p:tav tm="100000">
                                          <p:val>
                                            <p:strVal val="#ppt_x"/>
                                          </p:val>
                                        </p:tav>
                                      </p:tavLst>
                                    </p:anim>
                                    <p:anim calcmode="lin" valueType="num">
                                      <p:cBhvr>
                                        <p:cTn id="87"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nodeType="clickEffect">
                                  <p:stCondLst>
                                    <p:cond delay="0"/>
                                  </p:stCondLst>
                                  <p:childTnLst>
                                    <p:set>
                                      <p:cBhvr>
                                        <p:cTn id="91" dur="1" fill="hold">
                                          <p:stCondLst>
                                            <p:cond delay="0"/>
                                          </p:stCondLst>
                                        </p:cTn>
                                        <p:tgtEl>
                                          <p:spTgt spid="77"/>
                                        </p:tgtEl>
                                        <p:attrNameLst>
                                          <p:attrName>style.visibility</p:attrName>
                                        </p:attrNameLst>
                                      </p:cBhvr>
                                      <p:to>
                                        <p:strVal val="visible"/>
                                      </p:to>
                                    </p:set>
                                    <p:animEffect transition="in" filter="fade">
                                      <p:cBhvr>
                                        <p:cTn id="92" dur="1000"/>
                                        <p:tgtEl>
                                          <p:spTgt spid="77"/>
                                        </p:tgtEl>
                                      </p:cBhvr>
                                    </p:animEffect>
                                    <p:anim calcmode="lin" valueType="num">
                                      <p:cBhvr>
                                        <p:cTn id="93" dur="1000" fill="hold"/>
                                        <p:tgtEl>
                                          <p:spTgt spid="77"/>
                                        </p:tgtEl>
                                        <p:attrNameLst>
                                          <p:attrName>ppt_x</p:attrName>
                                        </p:attrNameLst>
                                      </p:cBhvr>
                                      <p:tavLst>
                                        <p:tav tm="0">
                                          <p:val>
                                            <p:strVal val="#ppt_x"/>
                                          </p:val>
                                        </p:tav>
                                        <p:tav tm="100000">
                                          <p:val>
                                            <p:strVal val="#ppt_x"/>
                                          </p:val>
                                        </p:tav>
                                      </p:tavLst>
                                    </p:anim>
                                    <p:anim calcmode="lin" valueType="num">
                                      <p:cBhvr>
                                        <p:cTn id="94"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9" grpId="0" animBg="1"/>
      <p:bldP spid="63" grpId="0" animBg="1"/>
      <p:bldP spid="64" grpId="0" animBg="1"/>
      <p:bldP spid="6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rot="10800000">
            <a:off x="1171392" y="2668632"/>
            <a:ext cx="5577840" cy="189452"/>
            <a:chOff x="1965576" y="786765"/>
            <a:chExt cx="1133475" cy="76820"/>
          </a:xfrm>
        </p:grpSpPr>
        <p:sp>
          <p:nvSpPr>
            <p:cNvPr id="6" name="AutoShape 291" descr="Light upward diagonal"/>
            <p:cNvSpPr>
              <a:spLocks noChangeArrowheads="1"/>
            </p:cNvSpPr>
            <p:nvPr/>
          </p:nvSpPr>
          <p:spPr bwMode="auto">
            <a:xfrm>
              <a:off x="1978276" y="786765"/>
              <a:ext cx="1120775" cy="71741"/>
            </a:xfrm>
            <a:prstGeom prst="parallelogram">
              <a:avLst>
                <a:gd name="adj" fmla="val 195605"/>
              </a:avLst>
            </a:prstGeom>
            <a:pattFill prst="ltUpDiag">
              <a:fgClr>
                <a:srgbClr val="000000"/>
              </a:fgClr>
              <a:bgClr>
                <a:srgbClr val="FFFFFF"/>
              </a:bgClr>
            </a:patt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cxnSp>
          <p:nvCxnSpPr>
            <p:cNvPr id="7" name="AutoShape 292"/>
            <p:cNvCxnSpPr>
              <a:cxnSpLocks noChangeShapeType="1"/>
            </p:cNvCxnSpPr>
            <p:nvPr/>
          </p:nvCxnSpPr>
          <p:spPr bwMode="auto">
            <a:xfrm rot="10800000" flipH="1">
              <a:off x="1965576" y="861744"/>
              <a:ext cx="1065497" cy="1841"/>
            </a:xfrm>
            <a:prstGeom prst="straightConnector1">
              <a:avLst/>
            </a:prstGeom>
            <a:noFill/>
            <a:ln w="3175">
              <a:solidFill>
                <a:srgbClr val="000000"/>
              </a:solidFill>
              <a:round/>
              <a:headEnd/>
              <a:tailEnd/>
            </a:ln>
            <a:extLst>
              <a:ext uri="{909E8E84-426E-40DD-AFC4-6F175D3DCCD1}">
                <a14:hiddenFill xmlns:a14="http://schemas.microsoft.com/office/drawing/2010/main" xmlns="">
                  <a:noFill/>
                </a14:hiddenFill>
              </a:ext>
            </a:extLst>
          </p:spPr>
        </p:cxnSp>
      </p:grpSp>
      <p:sp>
        <p:nvSpPr>
          <p:cNvPr id="8" name="Rectangle 7"/>
          <p:cNvSpPr/>
          <p:nvPr/>
        </p:nvSpPr>
        <p:spPr>
          <a:xfrm>
            <a:off x="3929511" y="1920171"/>
            <a:ext cx="1280160" cy="71696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p:nvPr/>
        </p:nvGrpSpPr>
        <p:grpSpPr>
          <a:xfrm>
            <a:off x="4045519" y="2412289"/>
            <a:ext cx="512991" cy="1644122"/>
            <a:chOff x="2121117" y="4182617"/>
            <a:chExt cx="512991" cy="1644122"/>
          </a:xfrm>
        </p:grpSpPr>
        <p:graphicFrame>
          <p:nvGraphicFramePr>
            <p:cNvPr id="10" name="Object 9"/>
            <p:cNvGraphicFramePr>
              <a:graphicFrameLocks noChangeAspect="1"/>
            </p:cNvGraphicFramePr>
            <p:nvPr>
              <p:extLst>
                <p:ext uri="{D42A27DB-BD31-4B8C-83A1-F6EECF244321}">
                  <p14:modId xmlns:p14="http://schemas.microsoft.com/office/powerpoint/2010/main" xmlns="" val="3360968661"/>
                </p:ext>
              </p:extLst>
            </p:nvPr>
          </p:nvGraphicFramePr>
          <p:xfrm>
            <a:off x="2121117" y="4972494"/>
            <a:ext cx="421502" cy="634507"/>
          </p:xfrm>
          <a:graphic>
            <a:graphicData uri="http://schemas.openxmlformats.org/presentationml/2006/ole">
              <p:oleObj spid="_x0000_s27460" name="Equation" r:id="rId4" imgW="152268" imgH="203024" progId="Equation.3">
                <p:embed/>
              </p:oleObj>
            </a:graphicData>
          </a:graphic>
        </p:graphicFrame>
        <p:cxnSp>
          <p:nvCxnSpPr>
            <p:cNvPr id="11" name="Straight Arrow Connector 10"/>
            <p:cNvCxnSpPr/>
            <p:nvPr/>
          </p:nvCxnSpPr>
          <p:spPr>
            <a:xfrm>
              <a:off x="2634108" y="4182617"/>
              <a:ext cx="0" cy="1644122"/>
            </a:xfrm>
            <a:prstGeom prst="straightConnector1">
              <a:avLst/>
            </a:prstGeom>
            <a:ln w="101600">
              <a:solidFill>
                <a:srgbClr val="00B0F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pSp>
        <p:nvGrpSpPr>
          <p:cNvPr id="12" name="Group 11"/>
          <p:cNvGrpSpPr/>
          <p:nvPr/>
        </p:nvGrpSpPr>
        <p:grpSpPr>
          <a:xfrm>
            <a:off x="3964028" y="1189336"/>
            <a:ext cx="594482" cy="945391"/>
            <a:chOff x="8145629" y="3629219"/>
            <a:chExt cx="594482" cy="945391"/>
          </a:xfrm>
        </p:grpSpPr>
        <p:cxnSp>
          <p:nvCxnSpPr>
            <p:cNvPr id="13" name="Straight Arrow Connector 12"/>
            <p:cNvCxnSpPr/>
            <p:nvPr/>
          </p:nvCxnSpPr>
          <p:spPr>
            <a:xfrm flipH="1" flipV="1">
              <a:off x="8740111" y="3845089"/>
              <a:ext cx="0" cy="729521"/>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4" name="Object 13"/>
            <p:cNvGraphicFramePr>
              <a:graphicFrameLocks noChangeAspect="1"/>
            </p:cNvGraphicFramePr>
            <p:nvPr>
              <p:extLst>
                <p:ext uri="{D42A27DB-BD31-4B8C-83A1-F6EECF244321}">
                  <p14:modId xmlns:p14="http://schemas.microsoft.com/office/powerpoint/2010/main" xmlns="" val="2667292809"/>
                </p:ext>
              </p:extLst>
            </p:nvPr>
          </p:nvGraphicFramePr>
          <p:xfrm>
            <a:off x="8145629" y="3629219"/>
            <a:ext cx="490537" cy="673100"/>
          </p:xfrm>
          <a:graphic>
            <a:graphicData uri="http://schemas.openxmlformats.org/presentationml/2006/ole">
              <p:oleObj spid="_x0000_s27461" name="Equation" r:id="rId5" imgW="177569" imgH="215619" progId="Equation.3">
                <p:embed/>
              </p:oleObj>
            </a:graphicData>
          </a:graphic>
        </p:graphicFrame>
      </p:grpSp>
      <p:grpSp>
        <p:nvGrpSpPr>
          <p:cNvPr id="15" name="Group 14"/>
          <p:cNvGrpSpPr/>
          <p:nvPr/>
        </p:nvGrpSpPr>
        <p:grpSpPr>
          <a:xfrm>
            <a:off x="5060128" y="954385"/>
            <a:ext cx="1642529" cy="1081041"/>
            <a:chOff x="5418149" y="2856213"/>
            <a:chExt cx="1642529" cy="1081041"/>
          </a:xfrm>
        </p:grpSpPr>
        <p:graphicFrame>
          <p:nvGraphicFramePr>
            <p:cNvPr id="16" name="Object 15"/>
            <p:cNvGraphicFramePr>
              <a:graphicFrameLocks noChangeAspect="1"/>
            </p:cNvGraphicFramePr>
            <p:nvPr>
              <p:extLst>
                <p:ext uri="{D42A27DB-BD31-4B8C-83A1-F6EECF244321}">
                  <p14:modId xmlns:p14="http://schemas.microsoft.com/office/powerpoint/2010/main" xmlns="" val="2493962090"/>
                </p:ext>
              </p:extLst>
            </p:nvPr>
          </p:nvGraphicFramePr>
          <p:xfrm>
            <a:off x="6603478" y="2856213"/>
            <a:ext cx="457200" cy="635000"/>
          </p:xfrm>
          <a:graphic>
            <a:graphicData uri="http://schemas.openxmlformats.org/presentationml/2006/ole">
              <p:oleObj spid="_x0000_s27462" name="Equation" r:id="rId6" imgW="164957" imgH="203024" progId="Equation.3">
                <p:embed/>
              </p:oleObj>
            </a:graphicData>
          </a:graphic>
        </p:graphicFrame>
        <p:cxnSp>
          <p:nvCxnSpPr>
            <p:cNvPr id="17" name="Straight Arrow Connector 16"/>
            <p:cNvCxnSpPr/>
            <p:nvPr/>
          </p:nvCxnSpPr>
          <p:spPr>
            <a:xfrm flipV="1">
              <a:off x="5418149" y="3231448"/>
              <a:ext cx="1151992" cy="705806"/>
            </a:xfrm>
            <a:prstGeom prst="straightConnector1">
              <a:avLst/>
            </a:prstGeom>
            <a:ln w="101600">
              <a:solidFill>
                <a:schemeClr val="accent4">
                  <a:lumMod val="60000"/>
                  <a:lumOff val="40000"/>
                </a:schemeClr>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pSp>
        <p:nvGrpSpPr>
          <p:cNvPr id="18" name="Group 17"/>
          <p:cNvGrpSpPr/>
          <p:nvPr/>
        </p:nvGrpSpPr>
        <p:grpSpPr>
          <a:xfrm>
            <a:off x="3236117" y="1963961"/>
            <a:ext cx="822960" cy="656424"/>
            <a:chOff x="6958820" y="3695194"/>
            <a:chExt cx="1076667" cy="925857"/>
          </a:xfrm>
        </p:grpSpPr>
        <p:graphicFrame>
          <p:nvGraphicFramePr>
            <p:cNvPr id="19" name="Object 18"/>
            <p:cNvGraphicFramePr>
              <a:graphicFrameLocks noChangeAspect="1"/>
            </p:cNvGraphicFramePr>
            <p:nvPr>
              <p:extLst>
                <p:ext uri="{D42A27DB-BD31-4B8C-83A1-F6EECF244321}">
                  <p14:modId xmlns:p14="http://schemas.microsoft.com/office/powerpoint/2010/main" xmlns="" val="3713872718"/>
                </p:ext>
              </p:extLst>
            </p:nvPr>
          </p:nvGraphicFramePr>
          <p:xfrm>
            <a:off x="6975389" y="3695194"/>
            <a:ext cx="590550" cy="806449"/>
          </p:xfrm>
          <a:graphic>
            <a:graphicData uri="http://schemas.openxmlformats.org/presentationml/2006/ole">
              <p:oleObj spid="_x0000_s27463" name="Equation" r:id="rId7" imgW="241195" imgH="253890" progId="Equation.3">
                <p:embed/>
              </p:oleObj>
            </a:graphicData>
          </a:graphic>
        </p:graphicFrame>
        <p:cxnSp>
          <p:nvCxnSpPr>
            <p:cNvPr id="20" name="Straight Arrow Connector 19"/>
            <p:cNvCxnSpPr/>
            <p:nvPr/>
          </p:nvCxnSpPr>
          <p:spPr>
            <a:xfrm flipH="1">
              <a:off x="6958820" y="4621051"/>
              <a:ext cx="1076667" cy="0"/>
            </a:xfrm>
            <a:prstGeom prst="straightConnector1">
              <a:avLst/>
            </a:prstGeom>
            <a:ln w="101600">
              <a:solidFill>
                <a:srgbClr val="FF00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aphicFrame>
        <p:nvGraphicFramePr>
          <p:cNvPr id="23" name="Object 22"/>
          <p:cNvGraphicFramePr>
            <a:graphicFrameLocks noChangeAspect="1"/>
          </p:cNvGraphicFramePr>
          <p:nvPr>
            <p:extLst>
              <p:ext uri="{D42A27DB-BD31-4B8C-83A1-F6EECF244321}">
                <p14:modId xmlns:p14="http://schemas.microsoft.com/office/powerpoint/2010/main" xmlns="" val="3815383476"/>
              </p:ext>
            </p:extLst>
          </p:nvPr>
        </p:nvGraphicFramePr>
        <p:xfrm>
          <a:off x="7678035" y="1057442"/>
          <a:ext cx="2611437" cy="896937"/>
        </p:xfrm>
        <a:graphic>
          <a:graphicData uri="http://schemas.openxmlformats.org/presentationml/2006/ole">
            <p:oleObj spid="_x0000_s27464" name="Equation" r:id="rId8" imgW="875920" imgH="266584" progId="Equation.3">
              <p:embed/>
            </p:oleObj>
          </a:graphicData>
        </a:graphic>
      </p:graphicFrame>
      <p:grpSp>
        <p:nvGrpSpPr>
          <p:cNvPr id="30" name="Group 29"/>
          <p:cNvGrpSpPr/>
          <p:nvPr/>
        </p:nvGrpSpPr>
        <p:grpSpPr>
          <a:xfrm>
            <a:off x="5060129" y="2020232"/>
            <a:ext cx="1097280" cy="571500"/>
            <a:chOff x="5906821" y="4286920"/>
            <a:chExt cx="1435555" cy="806076"/>
          </a:xfrm>
        </p:grpSpPr>
        <p:graphicFrame>
          <p:nvGraphicFramePr>
            <p:cNvPr id="31" name="Object 30"/>
            <p:cNvGraphicFramePr>
              <a:graphicFrameLocks noChangeAspect="1"/>
            </p:cNvGraphicFramePr>
            <p:nvPr>
              <p:extLst>
                <p:ext uri="{D42A27DB-BD31-4B8C-83A1-F6EECF244321}">
                  <p14:modId xmlns:p14="http://schemas.microsoft.com/office/powerpoint/2010/main" xmlns="" val="3195393277"/>
                </p:ext>
              </p:extLst>
            </p:nvPr>
          </p:nvGraphicFramePr>
          <p:xfrm>
            <a:off x="6615725" y="4286920"/>
            <a:ext cx="467303" cy="806076"/>
          </p:xfrm>
          <a:graphic>
            <a:graphicData uri="http://schemas.openxmlformats.org/presentationml/2006/ole">
              <p:oleObj spid="_x0000_s27465" name="Equation" r:id="rId9" imgW="190417" imgH="253890" progId="Equation.3">
                <p:embed/>
              </p:oleObj>
            </a:graphicData>
          </a:graphic>
        </p:graphicFrame>
        <p:cxnSp>
          <p:nvCxnSpPr>
            <p:cNvPr id="32" name="Straight Arrow Connector 31"/>
            <p:cNvCxnSpPr/>
            <p:nvPr/>
          </p:nvCxnSpPr>
          <p:spPr>
            <a:xfrm>
              <a:off x="5906821" y="4308350"/>
              <a:ext cx="1435555" cy="0"/>
            </a:xfrm>
            <a:prstGeom prst="straightConnector1">
              <a:avLst/>
            </a:prstGeom>
            <a:ln w="57150">
              <a:solidFill>
                <a:srgbClr val="FF00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pSp>
        <p:nvGrpSpPr>
          <p:cNvPr id="37" name="Group 36"/>
          <p:cNvGrpSpPr/>
          <p:nvPr/>
        </p:nvGrpSpPr>
        <p:grpSpPr>
          <a:xfrm>
            <a:off x="4718356" y="786588"/>
            <a:ext cx="357187" cy="1276968"/>
            <a:chOff x="6072175" y="3679185"/>
            <a:chExt cx="467303" cy="1801108"/>
          </a:xfrm>
        </p:grpSpPr>
        <p:graphicFrame>
          <p:nvGraphicFramePr>
            <p:cNvPr id="38" name="Object 37"/>
            <p:cNvGraphicFramePr>
              <a:graphicFrameLocks noChangeAspect="1"/>
            </p:cNvGraphicFramePr>
            <p:nvPr>
              <p:extLst>
                <p:ext uri="{D42A27DB-BD31-4B8C-83A1-F6EECF244321}">
                  <p14:modId xmlns:p14="http://schemas.microsoft.com/office/powerpoint/2010/main" xmlns="" val="4024035017"/>
                </p:ext>
              </p:extLst>
            </p:nvPr>
          </p:nvGraphicFramePr>
          <p:xfrm>
            <a:off x="6072175" y="3679185"/>
            <a:ext cx="467303" cy="846380"/>
          </p:xfrm>
          <a:graphic>
            <a:graphicData uri="http://schemas.openxmlformats.org/presentationml/2006/ole">
              <p:oleObj spid="_x0000_s27466" name="Equation" r:id="rId10" imgW="190335" imgH="266469" progId="Equation.3">
                <p:embed/>
              </p:oleObj>
            </a:graphicData>
          </a:graphic>
        </p:graphicFrame>
        <p:cxnSp>
          <p:nvCxnSpPr>
            <p:cNvPr id="39" name="Straight Arrow Connector 38"/>
            <p:cNvCxnSpPr/>
            <p:nvPr/>
          </p:nvCxnSpPr>
          <p:spPr>
            <a:xfrm flipH="1" flipV="1">
              <a:off x="6533924" y="4426337"/>
              <a:ext cx="3" cy="1053956"/>
            </a:xfrm>
            <a:prstGeom prst="straightConnector1">
              <a:avLst/>
            </a:prstGeom>
            <a:ln w="57150">
              <a:solidFill>
                <a:srgbClr val="FF00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pSp>
        <p:nvGrpSpPr>
          <p:cNvPr id="42" name="Group 41"/>
          <p:cNvGrpSpPr/>
          <p:nvPr/>
        </p:nvGrpSpPr>
        <p:grpSpPr>
          <a:xfrm>
            <a:off x="396875" y="800100"/>
            <a:ext cx="542222" cy="2971967"/>
            <a:chOff x="8197889" y="3707761"/>
            <a:chExt cx="542222" cy="2971967"/>
          </a:xfrm>
        </p:grpSpPr>
        <p:cxnSp>
          <p:nvCxnSpPr>
            <p:cNvPr id="43" name="Straight Arrow Connector 42"/>
            <p:cNvCxnSpPr/>
            <p:nvPr/>
          </p:nvCxnSpPr>
          <p:spPr>
            <a:xfrm flipH="1" flipV="1">
              <a:off x="8740111" y="3845088"/>
              <a:ext cx="0" cy="2834640"/>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4" name="Object 43"/>
            <p:cNvGraphicFramePr>
              <a:graphicFrameLocks noChangeAspect="1"/>
            </p:cNvGraphicFramePr>
            <p:nvPr>
              <p:extLst>
                <p:ext uri="{D42A27DB-BD31-4B8C-83A1-F6EECF244321}">
                  <p14:modId xmlns:p14="http://schemas.microsoft.com/office/powerpoint/2010/main" xmlns="" val="1201472373"/>
                </p:ext>
              </p:extLst>
            </p:nvPr>
          </p:nvGraphicFramePr>
          <p:xfrm>
            <a:off x="8197889" y="3707761"/>
            <a:ext cx="384175" cy="514350"/>
          </p:xfrm>
          <a:graphic>
            <a:graphicData uri="http://schemas.openxmlformats.org/presentationml/2006/ole">
              <p:oleObj spid="_x0000_s27467" name="Equation" r:id="rId11" imgW="139579" imgH="164957" progId="Equation.3">
                <p:embed/>
              </p:oleObj>
            </a:graphicData>
          </a:graphic>
        </p:graphicFrame>
      </p:grpSp>
      <p:grpSp>
        <p:nvGrpSpPr>
          <p:cNvPr id="45" name="Group 44"/>
          <p:cNvGrpSpPr/>
          <p:nvPr/>
        </p:nvGrpSpPr>
        <p:grpSpPr>
          <a:xfrm>
            <a:off x="725886" y="2994025"/>
            <a:ext cx="2317803" cy="556302"/>
            <a:chOff x="7829193" y="4952872"/>
            <a:chExt cx="2317803" cy="556302"/>
          </a:xfrm>
        </p:grpSpPr>
        <p:cxnSp>
          <p:nvCxnSpPr>
            <p:cNvPr id="46" name="Straight Arrow Connector 45"/>
            <p:cNvCxnSpPr/>
            <p:nvPr/>
          </p:nvCxnSpPr>
          <p:spPr>
            <a:xfrm>
              <a:off x="7829193" y="5509174"/>
              <a:ext cx="2317803" cy="0"/>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xmlns="" val="2876632766"/>
                </p:ext>
              </p:extLst>
            </p:nvPr>
          </p:nvGraphicFramePr>
          <p:xfrm>
            <a:off x="9743320" y="4952872"/>
            <a:ext cx="349250" cy="434975"/>
          </p:xfrm>
          <a:graphic>
            <a:graphicData uri="http://schemas.openxmlformats.org/presentationml/2006/ole">
              <p:oleObj spid="_x0000_s27468" name="Equation" r:id="rId12" imgW="126835" imgH="139518" progId="Equation.3">
                <p:embed/>
              </p:oleObj>
            </a:graphicData>
          </a:graphic>
        </p:graphicFrame>
      </p:grpSp>
      <p:grpSp>
        <p:nvGrpSpPr>
          <p:cNvPr id="55" name="Group 54"/>
          <p:cNvGrpSpPr/>
          <p:nvPr/>
        </p:nvGrpSpPr>
        <p:grpSpPr>
          <a:xfrm>
            <a:off x="5060128" y="1329148"/>
            <a:ext cx="1127454" cy="679509"/>
            <a:chOff x="4872559" y="696102"/>
            <a:chExt cx="1127454" cy="679509"/>
          </a:xfrm>
        </p:grpSpPr>
        <p:cxnSp>
          <p:nvCxnSpPr>
            <p:cNvPr id="52" name="Straight Connector 51"/>
            <p:cNvCxnSpPr/>
            <p:nvPr/>
          </p:nvCxnSpPr>
          <p:spPr>
            <a:xfrm>
              <a:off x="4872559" y="696102"/>
              <a:ext cx="900808" cy="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flipV="1">
              <a:off x="6000013" y="760585"/>
              <a:ext cx="0" cy="615026"/>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grpSp>
      <p:graphicFrame>
        <p:nvGraphicFramePr>
          <p:cNvPr id="56" name="Object 55"/>
          <p:cNvGraphicFramePr>
            <a:graphicFrameLocks noChangeAspect="1"/>
          </p:cNvGraphicFramePr>
          <p:nvPr>
            <p:extLst>
              <p:ext uri="{D42A27DB-BD31-4B8C-83A1-F6EECF244321}">
                <p14:modId xmlns:p14="http://schemas.microsoft.com/office/powerpoint/2010/main" xmlns="" val="405539123"/>
              </p:ext>
            </p:extLst>
          </p:nvPr>
        </p:nvGraphicFramePr>
        <p:xfrm>
          <a:off x="7630318" y="1954525"/>
          <a:ext cx="2536825" cy="896938"/>
        </p:xfrm>
        <a:graphic>
          <a:graphicData uri="http://schemas.openxmlformats.org/presentationml/2006/ole">
            <p:oleObj spid="_x0000_s27469" name="Equation" r:id="rId13" imgW="850531" imgH="266584" progId="Equation.3">
              <p:embed/>
            </p:oleObj>
          </a:graphicData>
        </a:graphic>
      </p:graphicFrame>
      <p:graphicFrame>
        <p:nvGraphicFramePr>
          <p:cNvPr id="57" name="Object 56"/>
          <p:cNvGraphicFramePr>
            <a:graphicFrameLocks noChangeAspect="1"/>
          </p:cNvGraphicFramePr>
          <p:nvPr>
            <p:extLst>
              <p:ext uri="{D42A27DB-BD31-4B8C-83A1-F6EECF244321}">
                <p14:modId xmlns:p14="http://schemas.microsoft.com/office/powerpoint/2010/main" xmlns="" val="2063515033"/>
              </p:ext>
            </p:extLst>
          </p:nvPr>
        </p:nvGraphicFramePr>
        <p:xfrm>
          <a:off x="7630318" y="2851463"/>
          <a:ext cx="2763837" cy="896937"/>
        </p:xfrm>
        <a:graphic>
          <a:graphicData uri="http://schemas.openxmlformats.org/presentationml/2006/ole">
            <p:oleObj spid="_x0000_s27470" name="Equation" r:id="rId14" imgW="926698" imgH="266584" progId="Equation.3">
              <p:embed/>
            </p:oleObj>
          </a:graphicData>
        </a:graphic>
      </p:graphicFrame>
      <p:graphicFrame>
        <p:nvGraphicFramePr>
          <p:cNvPr id="58" name="Object 57"/>
          <p:cNvGraphicFramePr>
            <a:graphicFrameLocks noChangeAspect="1"/>
          </p:cNvGraphicFramePr>
          <p:nvPr>
            <p:extLst>
              <p:ext uri="{D42A27DB-BD31-4B8C-83A1-F6EECF244321}">
                <p14:modId xmlns:p14="http://schemas.microsoft.com/office/powerpoint/2010/main" xmlns="" val="718701129"/>
              </p:ext>
            </p:extLst>
          </p:nvPr>
        </p:nvGraphicFramePr>
        <p:xfrm>
          <a:off x="7489122" y="3772067"/>
          <a:ext cx="2989263" cy="854075"/>
        </p:xfrm>
        <a:graphic>
          <a:graphicData uri="http://schemas.openxmlformats.org/presentationml/2006/ole">
            <p:oleObj spid="_x0000_s27471" name="Equation" r:id="rId15" imgW="1002865" imgH="253890" progId="Equation.3">
              <p:embed/>
            </p:oleObj>
          </a:graphicData>
        </a:graphic>
      </p:graphicFrame>
      <p:cxnSp>
        <p:nvCxnSpPr>
          <p:cNvPr id="60" name="Straight Connector 59"/>
          <p:cNvCxnSpPr/>
          <p:nvPr/>
        </p:nvCxnSpPr>
        <p:spPr>
          <a:xfrm>
            <a:off x="7150198" y="4847846"/>
            <a:ext cx="360740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1" name="Object 60"/>
          <p:cNvGraphicFramePr>
            <a:graphicFrameLocks noChangeAspect="1"/>
          </p:cNvGraphicFramePr>
          <p:nvPr>
            <p:extLst>
              <p:ext uri="{D42A27DB-BD31-4B8C-83A1-F6EECF244321}">
                <p14:modId xmlns:p14="http://schemas.microsoft.com/office/powerpoint/2010/main" xmlns="" val="2618303289"/>
              </p:ext>
            </p:extLst>
          </p:nvPr>
        </p:nvGraphicFramePr>
        <p:xfrm>
          <a:off x="5959173" y="5098277"/>
          <a:ext cx="5259387" cy="896938"/>
        </p:xfrm>
        <a:graphic>
          <a:graphicData uri="http://schemas.openxmlformats.org/presentationml/2006/ole">
            <p:oleObj spid="_x0000_s27472" name="Equation" r:id="rId16" imgW="1764534" imgH="266584" progId="Equation.3">
              <p:embed/>
            </p:oleObj>
          </a:graphicData>
        </a:graphic>
      </p:graphicFrame>
    </p:spTree>
    <p:extLst>
      <p:ext uri="{BB962C8B-B14F-4D97-AF65-F5344CB8AC3E}">
        <p14:creationId xmlns:p14="http://schemas.microsoft.com/office/powerpoint/2010/main" xmlns="" val="3988138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55"/>
                                        </p:tgtEl>
                                        <p:attrNameLst>
                                          <p:attrName>style.visibility</p:attrName>
                                        </p:attrNameLst>
                                      </p:cBhvr>
                                      <p:to>
                                        <p:strVal val="visible"/>
                                      </p:to>
                                    </p:set>
                                    <p:animEffect transition="in" filter="wipe(left)">
                                      <p:cBhvr>
                                        <p:cTn id="32" dur="500"/>
                                        <p:tgtEl>
                                          <p:spTgt spid="5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500"/>
                                        <p:tgtEl>
                                          <p:spTgt spid="37"/>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56"/>
                                        </p:tgtEl>
                                        <p:attrNameLst>
                                          <p:attrName>style.visibility</p:attrName>
                                        </p:attrNameLst>
                                      </p:cBhvr>
                                      <p:to>
                                        <p:strVal val="visible"/>
                                      </p:to>
                                    </p:set>
                                    <p:animEffect transition="in" filter="fade">
                                      <p:cBhvr>
                                        <p:cTn id="54" dur="1000"/>
                                        <p:tgtEl>
                                          <p:spTgt spid="56"/>
                                        </p:tgtEl>
                                      </p:cBhvr>
                                    </p:animEffect>
                                    <p:anim calcmode="lin" valueType="num">
                                      <p:cBhvr>
                                        <p:cTn id="55" dur="1000" fill="hold"/>
                                        <p:tgtEl>
                                          <p:spTgt spid="56"/>
                                        </p:tgtEl>
                                        <p:attrNameLst>
                                          <p:attrName>ppt_x</p:attrName>
                                        </p:attrNameLst>
                                      </p:cBhvr>
                                      <p:tavLst>
                                        <p:tav tm="0">
                                          <p:val>
                                            <p:strVal val="#ppt_x"/>
                                          </p:val>
                                        </p:tav>
                                        <p:tav tm="100000">
                                          <p:val>
                                            <p:strVal val="#ppt_x"/>
                                          </p:val>
                                        </p:tav>
                                      </p:tavLst>
                                    </p:anim>
                                    <p:anim calcmode="lin" valueType="num">
                                      <p:cBhvr>
                                        <p:cTn id="56"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57"/>
                                        </p:tgtEl>
                                        <p:attrNameLst>
                                          <p:attrName>style.visibility</p:attrName>
                                        </p:attrNameLst>
                                      </p:cBhvr>
                                      <p:to>
                                        <p:strVal val="visible"/>
                                      </p:to>
                                    </p:set>
                                    <p:animEffect transition="in" filter="fade">
                                      <p:cBhvr>
                                        <p:cTn id="61" dur="1000"/>
                                        <p:tgtEl>
                                          <p:spTgt spid="57"/>
                                        </p:tgtEl>
                                      </p:cBhvr>
                                    </p:animEffect>
                                    <p:anim calcmode="lin" valueType="num">
                                      <p:cBhvr>
                                        <p:cTn id="62" dur="1000" fill="hold"/>
                                        <p:tgtEl>
                                          <p:spTgt spid="57"/>
                                        </p:tgtEl>
                                        <p:attrNameLst>
                                          <p:attrName>ppt_x</p:attrName>
                                        </p:attrNameLst>
                                      </p:cBhvr>
                                      <p:tavLst>
                                        <p:tav tm="0">
                                          <p:val>
                                            <p:strVal val="#ppt_x"/>
                                          </p:val>
                                        </p:tav>
                                        <p:tav tm="100000">
                                          <p:val>
                                            <p:strVal val="#ppt_x"/>
                                          </p:val>
                                        </p:tav>
                                      </p:tavLst>
                                    </p:anim>
                                    <p:anim calcmode="lin" valueType="num">
                                      <p:cBhvr>
                                        <p:cTn id="63"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58"/>
                                        </p:tgtEl>
                                        <p:attrNameLst>
                                          <p:attrName>style.visibility</p:attrName>
                                        </p:attrNameLst>
                                      </p:cBhvr>
                                      <p:to>
                                        <p:strVal val="visible"/>
                                      </p:to>
                                    </p:set>
                                    <p:animEffect transition="in" filter="fade">
                                      <p:cBhvr>
                                        <p:cTn id="68" dur="1000"/>
                                        <p:tgtEl>
                                          <p:spTgt spid="58"/>
                                        </p:tgtEl>
                                      </p:cBhvr>
                                    </p:animEffect>
                                    <p:anim calcmode="lin" valueType="num">
                                      <p:cBhvr>
                                        <p:cTn id="69" dur="1000" fill="hold"/>
                                        <p:tgtEl>
                                          <p:spTgt spid="58"/>
                                        </p:tgtEl>
                                        <p:attrNameLst>
                                          <p:attrName>ppt_x</p:attrName>
                                        </p:attrNameLst>
                                      </p:cBhvr>
                                      <p:tavLst>
                                        <p:tav tm="0">
                                          <p:val>
                                            <p:strVal val="#ppt_x"/>
                                          </p:val>
                                        </p:tav>
                                        <p:tav tm="100000">
                                          <p:val>
                                            <p:strVal val="#ppt_x"/>
                                          </p:val>
                                        </p:tav>
                                      </p:tavLst>
                                    </p:anim>
                                    <p:anim calcmode="lin" valueType="num">
                                      <p:cBhvr>
                                        <p:cTn id="70"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60"/>
                                        </p:tgtEl>
                                        <p:attrNameLst>
                                          <p:attrName>style.visibility</p:attrName>
                                        </p:attrNameLst>
                                      </p:cBhvr>
                                      <p:to>
                                        <p:strVal val="visible"/>
                                      </p:to>
                                    </p:set>
                                    <p:animEffect transition="in" filter="fade">
                                      <p:cBhvr>
                                        <p:cTn id="75" dur="500"/>
                                        <p:tgtEl>
                                          <p:spTgt spid="60"/>
                                        </p:tgtEl>
                                      </p:cBhvr>
                                    </p:animEffect>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nodeType="clickEffect">
                                  <p:stCondLst>
                                    <p:cond delay="0"/>
                                  </p:stCondLst>
                                  <p:childTnLst>
                                    <p:set>
                                      <p:cBhvr>
                                        <p:cTn id="79" dur="1" fill="hold">
                                          <p:stCondLst>
                                            <p:cond delay="0"/>
                                          </p:stCondLst>
                                        </p:cTn>
                                        <p:tgtEl>
                                          <p:spTgt spid="61"/>
                                        </p:tgtEl>
                                        <p:attrNameLst>
                                          <p:attrName>style.visibility</p:attrName>
                                        </p:attrNameLst>
                                      </p:cBhvr>
                                      <p:to>
                                        <p:strVal val="visible"/>
                                      </p:to>
                                    </p:set>
                                    <p:animEffect transition="in" filter="fade">
                                      <p:cBhvr>
                                        <p:cTn id="80" dur="1000"/>
                                        <p:tgtEl>
                                          <p:spTgt spid="61"/>
                                        </p:tgtEl>
                                      </p:cBhvr>
                                    </p:animEffect>
                                    <p:anim calcmode="lin" valueType="num">
                                      <p:cBhvr>
                                        <p:cTn id="81" dur="1000" fill="hold"/>
                                        <p:tgtEl>
                                          <p:spTgt spid="61"/>
                                        </p:tgtEl>
                                        <p:attrNameLst>
                                          <p:attrName>ppt_x</p:attrName>
                                        </p:attrNameLst>
                                      </p:cBhvr>
                                      <p:tavLst>
                                        <p:tav tm="0">
                                          <p:val>
                                            <p:strVal val="#ppt_x"/>
                                          </p:val>
                                        </p:tav>
                                        <p:tav tm="100000">
                                          <p:val>
                                            <p:strVal val="#ppt_x"/>
                                          </p:val>
                                        </p:tav>
                                      </p:tavLst>
                                    </p:anim>
                                    <p:anim calcmode="lin" valueType="num">
                                      <p:cBhvr>
                                        <p:cTn id="82"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p:cNvSpPr/>
          <p:nvPr/>
        </p:nvSpPr>
        <p:spPr>
          <a:xfrm>
            <a:off x="-5202025" y="-3845133"/>
            <a:ext cx="12825044" cy="10058398"/>
          </a:xfrm>
          <a:prstGeom prst="ellipse">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17"/>
          <p:cNvSpPr>
            <a:spLocks noChangeArrowheads="1"/>
          </p:cNvSpPr>
          <p:nvPr/>
        </p:nvSpPr>
        <p:spPr bwMode="auto">
          <a:xfrm>
            <a:off x="950175" y="663524"/>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5" name="Oval 317"/>
          <p:cNvSpPr>
            <a:spLocks noChangeArrowheads="1"/>
          </p:cNvSpPr>
          <p:nvPr/>
        </p:nvSpPr>
        <p:spPr bwMode="auto">
          <a:xfrm>
            <a:off x="4507437" y="1639723"/>
            <a:ext cx="308093" cy="30803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2800" baseline="30000" dirty="0">
                <a:solidFill>
                  <a:srgbClr val="FF0000"/>
                </a:solidFill>
              </a:rPr>
              <a:t>+</a:t>
            </a:r>
          </a:p>
        </p:txBody>
      </p:sp>
      <p:sp>
        <p:nvSpPr>
          <p:cNvPr id="6" name="Striped Right Arrow 5"/>
          <p:cNvSpPr/>
          <p:nvPr/>
        </p:nvSpPr>
        <p:spPr>
          <a:xfrm rot="857628">
            <a:off x="1555313" y="853589"/>
            <a:ext cx="2867629" cy="1044022"/>
          </a:xfrm>
          <a:prstGeom prst="stripedRightArrow">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p:cNvSpPr txBox="1">
            <a:spLocks/>
          </p:cNvSpPr>
          <p:nvPr/>
        </p:nvSpPr>
        <p:spPr>
          <a:xfrm>
            <a:off x="1692813" y="989640"/>
            <a:ext cx="2592630" cy="13001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Font typeface="Arial" panose="020B0604020202020204" pitchFamily="34" charset="0"/>
              <a:buNone/>
              <a:tabLst>
                <a:tab pos="571500" algn="l"/>
              </a:tabLst>
            </a:pPr>
            <a:r>
              <a:rPr lang="it-IT" sz="2400" i="1" dirty="0">
                <a:latin typeface="Arial (Body)"/>
                <a:ea typeface="Calibri" panose="020F0502020204030204" pitchFamily="34" charset="0"/>
                <a:cs typeface="Times New Roman" panose="02020603050405020304" pitchFamily="18" charset="0"/>
              </a:rPr>
              <a:t>Vật chất </a:t>
            </a:r>
          </a:p>
          <a:p>
            <a:pPr marL="0" indent="0" algn="just">
              <a:lnSpc>
                <a:spcPct val="100000"/>
              </a:lnSpc>
              <a:spcBef>
                <a:spcPts val="1200"/>
              </a:spcBef>
              <a:spcAft>
                <a:spcPts val="600"/>
              </a:spcAft>
              <a:buFont typeface="Arial" panose="020B0604020202020204" pitchFamily="34" charset="0"/>
              <a:buNone/>
              <a:tabLst>
                <a:tab pos="571500" algn="l"/>
              </a:tabLst>
            </a:pPr>
            <a:r>
              <a:rPr lang="it-IT" sz="2400" i="1" dirty="0">
                <a:latin typeface="Arial (Body)"/>
                <a:ea typeface="Calibri" panose="020F0502020204030204" pitchFamily="34" charset="0"/>
                <a:cs typeface="Times New Roman" panose="02020603050405020304" pitchFamily="18" charset="0"/>
              </a:rPr>
              <a:t>truyền tác động</a:t>
            </a:r>
            <a:endParaRPr lang="it-IT" sz="2400" baseline="-25000" dirty="0">
              <a:latin typeface="Arial (Body)"/>
              <a:ea typeface="Calibri" panose="020F0502020204030204" pitchFamily="34" charset="0"/>
              <a:cs typeface="Times New Roman" panose="02020603050405020304" pitchFamily="18" charset="0"/>
            </a:endParaRP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grpSp>
        <p:nvGrpSpPr>
          <p:cNvPr id="9" name="Group 8"/>
          <p:cNvGrpSpPr/>
          <p:nvPr/>
        </p:nvGrpSpPr>
        <p:grpSpPr>
          <a:xfrm>
            <a:off x="4729430" y="1448911"/>
            <a:ext cx="1464834" cy="786541"/>
            <a:chOff x="4575818" y="3716002"/>
            <a:chExt cx="1464834" cy="786541"/>
          </a:xfrm>
        </p:grpSpPr>
        <p:cxnSp>
          <p:nvCxnSpPr>
            <p:cNvPr id="10" name="Straight Arrow Connector 9"/>
            <p:cNvCxnSpPr/>
            <p:nvPr/>
          </p:nvCxnSpPr>
          <p:spPr>
            <a:xfrm>
              <a:off x="4575818" y="4099484"/>
              <a:ext cx="1464834" cy="403059"/>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1" name="Object 10"/>
            <p:cNvGraphicFramePr>
              <a:graphicFrameLocks noChangeAspect="1"/>
            </p:cNvGraphicFramePr>
            <p:nvPr>
              <p:extLst>
                <p:ext uri="{D42A27DB-BD31-4B8C-83A1-F6EECF244321}">
                  <p14:modId xmlns:p14="http://schemas.microsoft.com/office/powerpoint/2010/main" xmlns="" val="4025096764"/>
                </p:ext>
              </p:extLst>
            </p:nvPr>
          </p:nvGraphicFramePr>
          <p:xfrm>
            <a:off x="5332030" y="3716002"/>
            <a:ext cx="395585" cy="593378"/>
          </p:xfrm>
          <a:graphic>
            <a:graphicData uri="http://schemas.openxmlformats.org/presentationml/2006/ole">
              <p:oleObj spid="_x0000_s44440" name="Equation" r:id="rId3" imgW="190417" imgH="253890" progId="Equation.3">
                <p:embed/>
              </p:oleObj>
            </a:graphicData>
          </a:graphic>
        </p:graphicFrame>
      </p:grpSp>
      <p:sp>
        <p:nvSpPr>
          <p:cNvPr id="14" name="Content Placeholder 2"/>
          <p:cNvSpPr txBox="1">
            <a:spLocks/>
          </p:cNvSpPr>
          <p:nvPr/>
        </p:nvSpPr>
        <p:spPr>
          <a:xfrm>
            <a:off x="4402594" y="853777"/>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3200" i="1" dirty="0">
                <a:latin typeface="Arial (Body)"/>
                <a:ea typeface="Calibri" panose="020F0502020204030204" pitchFamily="34" charset="0"/>
                <a:cs typeface="Times New Roman" panose="02020603050405020304" pitchFamily="18" charset="0"/>
              </a:rPr>
              <a:t>q</a:t>
            </a:r>
            <a:r>
              <a:rPr lang="it-IT" sz="3200" i="1" baseline="-25000" dirty="0">
                <a:latin typeface="Arial (Body)"/>
                <a:ea typeface="Calibri" panose="020F0502020204030204" pitchFamily="34" charset="0"/>
                <a:cs typeface="Times New Roman" panose="02020603050405020304" pitchFamily="18" charset="0"/>
              </a:rPr>
              <a:t>0</a:t>
            </a:r>
            <a:endParaRPr lang="it-IT" sz="3200" baseline="-25000" dirty="0">
              <a:latin typeface="Arial (Body)"/>
              <a:ea typeface="Calibri" panose="020F0502020204030204" pitchFamily="34" charset="0"/>
              <a:cs typeface="Times New Roman" panose="02020603050405020304" pitchFamily="18" charset="0"/>
            </a:endParaRPr>
          </a:p>
        </p:txBody>
      </p:sp>
      <p:sp>
        <p:nvSpPr>
          <p:cNvPr id="15" name="Content Placeholder 2"/>
          <p:cNvSpPr txBox="1">
            <a:spLocks/>
          </p:cNvSpPr>
          <p:nvPr/>
        </p:nvSpPr>
        <p:spPr>
          <a:xfrm>
            <a:off x="480606" y="-93367"/>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16" name="Striped Right Arrow 15"/>
          <p:cNvSpPr/>
          <p:nvPr/>
        </p:nvSpPr>
        <p:spPr>
          <a:xfrm rot="5400000">
            <a:off x="2208623" y="2022368"/>
            <a:ext cx="627242" cy="667084"/>
          </a:xfrm>
          <a:prstGeom prst="stripedRightArrow">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Content Placeholder 2"/>
          <p:cNvSpPr txBox="1">
            <a:spLocks/>
          </p:cNvSpPr>
          <p:nvPr/>
        </p:nvSpPr>
        <p:spPr>
          <a:xfrm>
            <a:off x="1210497" y="2655326"/>
            <a:ext cx="2078277" cy="48104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sz="2400" i="1" dirty="0">
                <a:latin typeface="Arial (Body)"/>
                <a:ea typeface="Calibri" panose="020F0502020204030204" pitchFamily="34" charset="0"/>
                <a:cs typeface="Times New Roman" panose="02020603050405020304" pitchFamily="18" charset="0"/>
              </a:rPr>
              <a:t>(môi) Trường </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sp>
        <p:nvSpPr>
          <p:cNvPr id="19" name="Striped Right Arrow 18"/>
          <p:cNvSpPr/>
          <p:nvPr/>
        </p:nvSpPr>
        <p:spPr>
          <a:xfrm rot="5400000">
            <a:off x="2206886" y="3113902"/>
            <a:ext cx="627242" cy="667084"/>
          </a:xfrm>
          <a:prstGeom prst="stripedRightArrow">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Content Placeholder 2"/>
          <p:cNvSpPr txBox="1">
            <a:spLocks/>
          </p:cNvSpPr>
          <p:nvPr/>
        </p:nvSpPr>
        <p:spPr>
          <a:xfrm>
            <a:off x="1248824" y="3835762"/>
            <a:ext cx="3036619"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b="1" dirty="0">
                <a:solidFill>
                  <a:srgbClr val="FF2905"/>
                </a:solidFill>
                <a:latin typeface="Arial (Body)"/>
                <a:ea typeface="Calibri" panose="020F0502020204030204" pitchFamily="34" charset="0"/>
                <a:cs typeface="Times New Roman" panose="02020603050405020304" pitchFamily="18" charset="0"/>
              </a:rPr>
              <a:t>ĐIỆN TRƯỜNG</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sp>
        <p:nvSpPr>
          <p:cNvPr id="24" name="Oval 317"/>
          <p:cNvSpPr>
            <a:spLocks noChangeArrowheads="1"/>
          </p:cNvSpPr>
          <p:nvPr/>
        </p:nvSpPr>
        <p:spPr bwMode="auto">
          <a:xfrm>
            <a:off x="5412686" y="2979807"/>
            <a:ext cx="308093" cy="30803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2800" baseline="30000" dirty="0">
                <a:solidFill>
                  <a:srgbClr val="FF0000"/>
                </a:solidFill>
              </a:rPr>
              <a:t>+</a:t>
            </a:r>
          </a:p>
        </p:txBody>
      </p:sp>
      <p:grpSp>
        <p:nvGrpSpPr>
          <p:cNvPr id="25" name="Group 24"/>
          <p:cNvGrpSpPr/>
          <p:nvPr/>
        </p:nvGrpSpPr>
        <p:grpSpPr>
          <a:xfrm>
            <a:off x="5680510" y="2874129"/>
            <a:ext cx="887930" cy="737751"/>
            <a:chOff x="4575818" y="3716002"/>
            <a:chExt cx="1464834" cy="786541"/>
          </a:xfrm>
        </p:grpSpPr>
        <p:cxnSp>
          <p:nvCxnSpPr>
            <p:cNvPr id="26" name="Straight Arrow Connector 25"/>
            <p:cNvCxnSpPr/>
            <p:nvPr/>
          </p:nvCxnSpPr>
          <p:spPr>
            <a:xfrm>
              <a:off x="4575818" y="4099484"/>
              <a:ext cx="1464834" cy="403059"/>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27" name="Object 26"/>
            <p:cNvGraphicFramePr>
              <a:graphicFrameLocks noChangeAspect="1"/>
            </p:cNvGraphicFramePr>
            <p:nvPr>
              <p:extLst>
                <p:ext uri="{D42A27DB-BD31-4B8C-83A1-F6EECF244321}">
                  <p14:modId xmlns:p14="http://schemas.microsoft.com/office/powerpoint/2010/main" xmlns="" val="4025096764"/>
                </p:ext>
              </p:extLst>
            </p:nvPr>
          </p:nvGraphicFramePr>
          <p:xfrm>
            <a:off x="5332030" y="3716002"/>
            <a:ext cx="395585" cy="593378"/>
          </p:xfrm>
          <a:graphic>
            <a:graphicData uri="http://schemas.openxmlformats.org/presentationml/2006/ole">
              <p:oleObj spid="_x0000_s44441" name="Equation" r:id="rId4" imgW="190417" imgH="253890" progId="Equation.3">
                <p:embed/>
              </p:oleObj>
            </a:graphicData>
          </a:graphic>
        </p:graphicFrame>
      </p:grpSp>
      <p:sp>
        <p:nvSpPr>
          <p:cNvPr id="28" name="Oval 317"/>
          <p:cNvSpPr>
            <a:spLocks noChangeArrowheads="1"/>
          </p:cNvSpPr>
          <p:nvPr/>
        </p:nvSpPr>
        <p:spPr bwMode="auto">
          <a:xfrm>
            <a:off x="3134727" y="555901"/>
            <a:ext cx="308093" cy="30803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2800" baseline="30000" dirty="0">
                <a:solidFill>
                  <a:srgbClr val="FF0000"/>
                </a:solidFill>
              </a:rPr>
              <a:t>+</a:t>
            </a:r>
          </a:p>
        </p:txBody>
      </p:sp>
      <p:grpSp>
        <p:nvGrpSpPr>
          <p:cNvPr id="29" name="Group 28"/>
          <p:cNvGrpSpPr/>
          <p:nvPr/>
        </p:nvGrpSpPr>
        <p:grpSpPr>
          <a:xfrm>
            <a:off x="3417105" y="39413"/>
            <a:ext cx="1970978" cy="663792"/>
            <a:chOff x="4575818" y="3447060"/>
            <a:chExt cx="2003731" cy="652423"/>
          </a:xfrm>
        </p:grpSpPr>
        <p:cxnSp>
          <p:nvCxnSpPr>
            <p:cNvPr id="30" name="Straight Arrow Connector 29"/>
            <p:cNvCxnSpPr/>
            <p:nvPr/>
          </p:nvCxnSpPr>
          <p:spPr>
            <a:xfrm flipV="1">
              <a:off x="4575818" y="3990916"/>
              <a:ext cx="2003731" cy="108567"/>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1" name="Object 30"/>
            <p:cNvGraphicFramePr>
              <a:graphicFrameLocks noChangeAspect="1"/>
            </p:cNvGraphicFramePr>
            <p:nvPr>
              <p:extLst>
                <p:ext uri="{D42A27DB-BD31-4B8C-83A1-F6EECF244321}">
                  <p14:modId xmlns:p14="http://schemas.microsoft.com/office/powerpoint/2010/main" xmlns="" val="3806384387"/>
                </p:ext>
              </p:extLst>
            </p:nvPr>
          </p:nvGraphicFramePr>
          <p:xfrm>
            <a:off x="5379890" y="3447060"/>
            <a:ext cx="395585" cy="593378"/>
          </p:xfrm>
          <a:graphic>
            <a:graphicData uri="http://schemas.openxmlformats.org/presentationml/2006/ole">
              <p:oleObj spid="_x0000_s44442" name="Equation" r:id="rId5" imgW="190417" imgH="253890" progId="Equation.3">
                <p:embed/>
              </p:oleObj>
            </a:graphicData>
          </a:graphic>
        </p:graphicFrame>
      </p:grpSp>
      <p:sp>
        <p:nvSpPr>
          <p:cNvPr id="33" name="Content Placeholder 2"/>
          <p:cNvSpPr txBox="1">
            <a:spLocks/>
          </p:cNvSpPr>
          <p:nvPr/>
        </p:nvSpPr>
        <p:spPr>
          <a:xfrm>
            <a:off x="7662500" y="626717"/>
            <a:ext cx="3036619"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b="1" dirty="0">
                <a:solidFill>
                  <a:srgbClr val="FF2905"/>
                </a:solidFill>
                <a:latin typeface="Arial (Body)"/>
                <a:ea typeface="Calibri" panose="020F0502020204030204" pitchFamily="34" charset="0"/>
                <a:cs typeface="Times New Roman" panose="02020603050405020304" pitchFamily="18" charset="0"/>
              </a:rPr>
              <a:t>Cường độ</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sp>
        <p:nvSpPr>
          <p:cNvPr id="34" name="Content Placeholder 2"/>
          <p:cNvSpPr txBox="1">
            <a:spLocks/>
          </p:cNvSpPr>
          <p:nvPr/>
        </p:nvSpPr>
        <p:spPr>
          <a:xfrm>
            <a:off x="8484191" y="1184066"/>
            <a:ext cx="3413973" cy="13001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Font typeface="Arial" panose="020B0604020202020204" pitchFamily="34" charset="0"/>
              <a:buNone/>
              <a:tabLst>
                <a:tab pos="571500" algn="l"/>
              </a:tabLst>
            </a:pPr>
            <a:r>
              <a:rPr lang="it-IT" sz="2400" i="1" dirty="0">
                <a:latin typeface="Arial (Body)"/>
                <a:ea typeface="Calibri" panose="020F0502020204030204" pitchFamily="34" charset="0"/>
                <a:cs typeface="Times New Roman" panose="02020603050405020304" pitchFamily="18" charset="0"/>
              </a:rPr>
              <a:t>Đặc trưng mức độ tạo tác động điện</a:t>
            </a:r>
            <a:endParaRPr lang="it-IT" sz="2400" baseline="-25000" dirty="0">
              <a:latin typeface="Arial (Body)"/>
              <a:ea typeface="Calibri" panose="020F0502020204030204" pitchFamily="34" charset="0"/>
              <a:cs typeface="Times New Roman" panose="02020603050405020304" pitchFamily="18" charset="0"/>
            </a:endParaRP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graphicFrame>
        <p:nvGraphicFramePr>
          <p:cNvPr id="35" name="Object 34"/>
          <p:cNvGraphicFramePr>
            <a:graphicFrameLocks noChangeAspect="1"/>
          </p:cNvGraphicFramePr>
          <p:nvPr>
            <p:extLst>
              <p:ext uri="{D42A27DB-BD31-4B8C-83A1-F6EECF244321}">
                <p14:modId xmlns:p14="http://schemas.microsoft.com/office/powerpoint/2010/main" xmlns="" val="1241394053"/>
              </p:ext>
            </p:extLst>
          </p:nvPr>
        </p:nvGraphicFramePr>
        <p:xfrm>
          <a:off x="5993823" y="247592"/>
          <a:ext cx="1373188" cy="911225"/>
        </p:xfrm>
        <a:graphic>
          <a:graphicData uri="http://schemas.openxmlformats.org/presentationml/2006/ole">
            <p:oleObj spid="_x0000_s44443" name="Equation" r:id="rId6" imgW="710891" imgH="418918" progId="Equation.3">
              <p:embed/>
            </p:oleObj>
          </a:graphicData>
        </a:graphic>
      </p:graphicFrame>
      <p:graphicFrame>
        <p:nvGraphicFramePr>
          <p:cNvPr id="36" name="Object 35"/>
          <p:cNvGraphicFramePr>
            <a:graphicFrameLocks noChangeAspect="1"/>
          </p:cNvGraphicFramePr>
          <p:nvPr>
            <p:extLst>
              <p:ext uri="{D42A27DB-BD31-4B8C-83A1-F6EECF244321}">
                <p14:modId xmlns:p14="http://schemas.microsoft.com/office/powerpoint/2010/main" xmlns="" val="4157548634"/>
              </p:ext>
            </p:extLst>
          </p:nvPr>
        </p:nvGraphicFramePr>
        <p:xfrm>
          <a:off x="8118908" y="2235452"/>
          <a:ext cx="1912937" cy="995363"/>
        </p:xfrm>
        <a:graphic>
          <a:graphicData uri="http://schemas.openxmlformats.org/presentationml/2006/ole">
            <p:oleObj spid="_x0000_s44444" name="Equation" r:id="rId7" imgW="990600" imgH="457200" progId="Equation.3">
              <p:embed/>
            </p:oleObj>
          </a:graphicData>
        </a:graphic>
      </p:graphicFrame>
      <p:graphicFrame>
        <p:nvGraphicFramePr>
          <p:cNvPr id="37" name="Object 36"/>
          <p:cNvGraphicFramePr>
            <a:graphicFrameLocks noChangeAspect="1"/>
          </p:cNvGraphicFramePr>
          <p:nvPr>
            <p:extLst>
              <p:ext uri="{D42A27DB-BD31-4B8C-83A1-F6EECF244321}">
                <p14:modId xmlns:p14="http://schemas.microsoft.com/office/powerpoint/2010/main" xmlns="" val="2160227758"/>
              </p:ext>
            </p:extLst>
          </p:nvPr>
        </p:nvGraphicFramePr>
        <p:xfrm>
          <a:off x="10473144" y="2314945"/>
          <a:ext cx="1235988" cy="804545"/>
        </p:xfrm>
        <a:graphic>
          <a:graphicData uri="http://schemas.openxmlformats.org/presentationml/2006/ole">
            <p:oleObj spid="_x0000_s44445" name="Equation" r:id="rId8" imgW="748975" imgH="431613" progId="Equation.3">
              <p:embed/>
            </p:oleObj>
          </a:graphicData>
        </a:graphic>
      </p:graphicFrame>
      <p:graphicFrame>
        <p:nvGraphicFramePr>
          <p:cNvPr id="38" name="Object 37"/>
          <p:cNvGraphicFramePr>
            <a:graphicFrameLocks noChangeAspect="1"/>
          </p:cNvGraphicFramePr>
          <p:nvPr>
            <p:extLst>
              <p:ext uri="{D42A27DB-BD31-4B8C-83A1-F6EECF244321}">
                <p14:modId xmlns:p14="http://schemas.microsoft.com/office/powerpoint/2010/main" xmlns="" val="2581418103"/>
              </p:ext>
            </p:extLst>
          </p:nvPr>
        </p:nvGraphicFramePr>
        <p:xfrm>
          <a:off x="9012238" y="5168900"/>
          <a:ext cx="2922587" cy="1457325"/>
        </p:xfrm>
        <a:graphic>
          <a:graphicData uri="http://schemas.openxmlformats.org/presentationml/2006/ole">
            <p:oleObj spid="_x0000_s44446" name="Equation" r:id="rId9" imgW="888614" imgH="393529" progId="Equation.3">
              <p:embed/>
            </p:oleObj>
          </a:graphicData>
        </a:graphic>
      </p:graphicFrame>
      <p:sp>
        <p:nvSpPr>
          <p:cNvPr id="39" name="Oval 317"/>
          <p:cNvSpPr>
            <a:spLocks noChangeArrowheads="1"/>
          </p:cNvSpPr>
          <p:nvPr/>
        </p:nvSpPr>
        <p:spPr bwMode="auto">
          <a:xfrm>
            <a:off x="5127760" y="5224375"/>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40" name="Content Placeholder 2"/>
          <p:cNvSpPr txBox="1">
            <a:spLocks/>
          </p:cNvSpPr>
          <p:nvPr/>
        </p:nvSpPr>
        <p:spPr>
          <a:xfrm>
            <a:off x="6104709" y="4358318"/>
            <a:ext cx="3036619"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b="1" u="sng" dirty="0">
                <a:solidFill>
                  <a:schemeClr val="accent1">
                    <a:lumMod val="50000"/>
                  </a:schemeClr>
                </a:solidFill>
                <a:latin typeface="Arial (Body)"/>
                <a:ea typeface="Calibri" panose="020F0502020204030204" pitchFamily="34" charset="0"/>
                <a:cs typeface="Times New Roman" panose="02020603050405020304" pitchFamily="18" charset="0"/>
              </a:rPr>
              <a:t>Qui ước</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grpSp>
        <p:nvGrpSpPr>
          <p:cNvPr id="41" name="Group 40"/>
          <p:cNvGrpSpPr/>
          <p:nvPr/>
        </p:nvGrpSpPr>
        <p:grpSpPr>
          <a:xfrm>
            <a:off x="7301338" y="4910405"/>
            <a:ext cx="1463040" cy="574805"/>
            <a:chOff x="-936919" y="4457958"/>
            <a:chExt cx="1463040" cy="574805"/>
          </a:xfrm>
        </p:grpSpPr>
        <p:cxnSp>
          <p:nvCxnSpPr>
            <p:cNvPr id="42" name="Straight Arrow Connector 41"/>
            <p:cNvCxnSpPr/>
            <p:nvPr/>
          </p:nvCxnSpPr>
          <p:spPr>
            <a:xfrm flipV="1">
              <a:off x="-936919" y="5032762"/>
              <a:ext cx="1463040" cy="1"/>
            </a:xfrm>
            <a:prstGeom prst="straightConnector1">
              <a:avLst/>
            </a:prstGeom>
            <a:ln w="101600">
              <a:solidFill>
                <a:srgbClr val="FF0000"/>
              </a:solidFill>
              <a:headEnd type="oval"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3" name="Object 42"/>
            <p:cNvGraphicFramePr>
              <a:graphicFrameLocks noChangeAspect="1"/>
            </p:cNvGraphicFramePr>
            <p:nvPr>
              <p:extLst>
                <p:ext uri="{D42A27DB-BD31-4B8C-83A1-F6EECF244321}">
                  <p14:modId xmlns:p14="http://schemas.microsoft.com/office/powerpoint/2010/main" xmlns="" val="2050799134"/>
                </p:ext>
              </p:extLst>
            </p:nvPr>
          </p:nvGraphicFramePr>
          <p:xfrm>
            <a:off x="-456683" y="4457958"/>
            <a:ext cx="459254" cy="515979"/>
          </p:xfrm>
          <a:graphic>
            <a:graphicData uri="http://schemas.openxmlformats.org/presentationml/2006/ole">
              <p:oleObj spid="_x0000_s44447" name="Equation" r:id="rId10" imgW="241195" imgH="241195" progId="Equation.3">
                <p:embed/>
              </p:oleObj>
            </a:graphicData>
          </a:graphic>
        </p:graphicFrame>
      </p:grpSp>
      <p:sp>
        <p:nvSpPr>
          <p:cNvPr id="44" name="Oval 317"/>
          <p:cNvSpPr>
            <a:spLocks noChangeArrowheads="1"/>
          </p:cNvSpPr>
          <p:nvPr/>
        </p:nvSpPr>
        <p:spPr bwMode="auto">
          <a:xfrm>
            <a:off x="5126812" y="6246056"/>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8000" baseline="30000" dirty="0">
                <a:solidFill>
                  <a:srgbClr val="FF0000"/>
                </a:solidFill>
              </a:rPr>
              <a:t>-</a:t>
            </a:r>
          </a:p>
        </p:txBody>
      </p:sp>
      <p:grpSp>
        <p:nvGrpSpPr>
          <p:cNvPr id="45" name="Group 44"/>
          <p:cNvGrpSpPr/>
          <p:nvPr/>
        </p:nvGrpSpPr>
        <p:grpSpPr>
          <a:xfrm>
            <a:off x="5993823" y="5937011"/>
            <a:ext cx="1281841" cy="613043"/>
            <a:chOff x="-2218760" y="4419721"/>
            <a:chExt cx="1281841" cy="613043"/>
          </a:xfrm>
        </p:grpSpPr>
        <p:cxnSp>
          <p:nvCxnSpPr>
            <p:cNvPr id="46" name="Straight Arrow Connector 45"/>
            <p:cNvCxnSpPr/>
            <p:nvPr/>
          </p:nvCxnSpPr>
          <p:spPr>
            <a:xfrm flipH="1" flipV="1">
              <a:off x="-2218760" y="5032762"/>
              <a:ext cx="1281841" cy="2"/>
            </a:xfrm>
            <a:prstGeom prst="straightConnector1">
              <a:avLst/>
            </a:prstGeom>
            <a:ln w="101600">
              <a:solidFill>
                <a:srgbClr val="FF0000"/>
              </a:solidFill>
              <a:headEnd type="oval"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xmlns="" val="2704980427"/>
                </p:ext>
              </p:extLst>
            </p:nvPr>
          </p:nvGraphicFramePr>
          <p:xfrm>
            <a:off x="-1659754" y="4419721"/>
            <a:ext cx="471974" cy="530270"/>
          </p:xfrm>
          <a:graphic>
            <a:graphicData uri="http://schemas.openxmlformats.org/presentationml/2006/ole">
              <p:oleObj spid="_x0000_s44448" name="Equation" r:id="rId11" imgW="241195" imgH="241195" progId="Equation.3">
                <p:embed/>
              </p:oleObj>
            </a:graphicData>
          </a:graphic>
        </p:graphicFrame>
      </p:grpSp>
      <p:sp>
        <p:nvSpPr>
          <p:cNvPr id="49" name="Content Placeholder 2"/>
          <p:cNvSpPr txBox="1">
            <a:spLocks/>
          </p:cNvSpPr>
          <p:nvPr/>
        </p:nvSpPr>
        <p:spPr>
          <a:xfrm>
            <a:off x="6774866" y="4931332"/>
            <a:ext cx="526472"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dirty="0">
                <a:solidFill>
                  <a:schemeClr val="accent1">
                    <a:lumMod val="50000"/>
                  </a:schemeClr>
                </a:solidFill>
                <a:latin typeface="Arial (Body)"/>
                <a:ea typeface="Calibri" panose="020F0502020204030204" pitchFamily="34" charset="0"/>
                <a:cs typeface="Times New Roman" panose="02020603050405020304" pitchFamily="18" charset="0"/>
              </a:rPr>
              <a:t>M</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sp>
        <p:nvSpPr>
          <p:cNvPr id="50" name="Content Placeholder 2"/>
          <p:cNvSpPr txBox="1">
            <a:spLocks/>
          </p:cNvSpPr>
          <p:nvPr/>
        </p:nvSpPr>
        <p:spPr>
          <a:xfrm>
            <a:off x="7426228" y="6263844"/>
            <a:ext cx="526472"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dirty="0">
                <a:solidFill>
                  <a:schemeClr val="accent1">
                    <a:lumMod val="50000"/>
                  </a:schemeClr>
                </a:solidFill>
                <a:latin typeface="Arial (Body)"/>
                <a:ea typeface="Calibri" panose="020F0502020204030204" pitchFamily="34" charset="0"/>
                <a:cs typeface="Times New Roman" panose="02020603050405020304" pitchFamily="18" charset="0"/>
              </a:rPr>
              <a:t>M</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grpSp>
        <p:nvGrpSpPr>
          <p:cNvPr id="48" name="Group 47"/>
          <p:cNvGrpSpPr/>
          <p:nvPr/>
        </p:nvGrpSpPr>
        <p:grpSpPr>
          <a:xfrm>
            <a:off x="5461847" y="4878388"/>
            <a:ext cx="1828800" cy="606258"/>
            <a:chOff x="1517438" y="2954625"/>
            <a:chExt cx="2249353" cy="606258"/>
          </a:xfrm>
        </p:grpSpPr>
        <p:cxnSp>
          <p:nvCxnSpPr>
            <p:cNvPr id="51" name="Straight Arrow Connector 50"/>
            <p:cNvCxnSpPr/>
            <p:nvPr/>
          </p:nvCxnSpPr>
          <p:spPr>
            <a:xfrm flipV="1">
              <a:off x="1517438" y="3560883"/>
              <a:ext cx="2249353" cy="0"/>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52" name="Object 51"/>
            <p:cNvGraphicFramePr>
              <a:graphicFrameLocks noChangeAspect="1"/>
            </p:cNvGraphicFramePr>
            <p:nvPr>
              <p:extLst>
                <p:ext uri="{D42A27DB-BD31-4B8C-83A1-F6EECF244321}">
                  <p14:modId xmlns:p14="http://schemas.microsoft.com/office/powerpoint/2010/main" xmlns="" val="3036498508"/>
                </p:ext>
              </p:extLst>
            </p:nvPr>
          </p:nvGraphicFramePr>
          <p:xfrm>
            <a:off x="2348188" y="2954625"/>
            <a:ext cx="349510" cy="514350"/>
          </p:xfrm>
          <a:graphic>
            <a:graphicData uri="http://schemas.openxmlformats.org/presentationml/2006/ole">
              <p:oleObj spid="_x0000_s44449" name="Equation" r:id="rId12" imgW="126780" imgH="164814" progId="Equation.3">
                <p:embed/>
              </p:oleObj>
            </a:graphicData>
          </a:graphic>
        </p:graphicFrame>
      </p:grpSp>
    </p:spTree>
    <p:extLst>
      <p:ext uri="{BB962C8B-B14F-4D97-AF65-F5344CB8AC3E}">
        <p14:creationId xmlns:p14="http://schemas.microsoft.com/office/powerpoint/2010/main" xmlns="" val="1630625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1000"/>
                                        <p:tgtEl>
                                          <p:spTgt spid="15"/>
                                        </p:tgtEl>
                                      </p:cBhvr>
                                    </p:animEffect>
                                    <p:anim calcmode="lin" valueType="num">
                                      <p:cBhvr>
                                        <p:cTn id="11" dur="1000" fill="hold"/>
                                        <p:tgtEl>
                                          <p:spTgt spid="15"/>
                                        </p:tgtEl>
                                        <p:attrNameLst>
                                          <p:attrName>ppt_x</p:attrName>
                                        </p:attrNameLst>
                                      </p:cBhvr>
                                      <p:tavLst>
                                        <p:tav tm="0">
                                          <p:val>
                                            <p:strVal val="#ppt_x"/>
                                          </p:val>
                                        </p:tav>
                                        <p:tav tm="100000">
                                          <p:val>
                                            <p:strVal val="#ppt_x"/>
                                          </p:val>
                                        </p:tav>
                                      </p:tavLst>
                                    </p:anim>
                                    <p:anim calcmode="lin" valueType="num">
                                      <p:cBhvr>
                                        <p:cTn id="1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par>
                                <p:cTn id="18" presetID="42" presetClass="entr" presetSubtype="0" fill="hold" grpId="0"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anim calcmode="lin" valueType="num">
                                      <p:cBhvr>
                                        <p:cTn id="21" dur="1000" fill="hold"/>
                                        <p:tgtEl>
                                          <p:spTgt spid="14"/>
                                        </p:tgtEl>
                                        <p:attrNameLst>
                                          <p:attrName>ppt_x</p:attrName>
                                        </p:attrNameLst>
                                      </p:cBhvr>
                                      <p:tavLst>
                                        <p:tav tm="0">
                                          <p:val>
                                            <p:strVal val="#ppt_x"/>
                                          </p:val>
                                        </p:tav>
                                        <p:tav tm="100000">
                                          <p:val>
                                            <p:strVal val="#ppt_x"/>
                                          </p:val>
                                        </p:tav>
                                      </p:tavLst>
                                    </p:anim>
                                    <p:anim calcmode="lin" valueType="num">
                                      <p:cBhvr>
                                        <p:cTn id="2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up)">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wipe(up)">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32" fill="hold" grpId="0" nodeType="click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circle(out)">
                                      <p:cBhvr>
                                        <p:cTn id="62" dur="2000"/>
                                        <p:tgtEl>
                                          <p:spTgt spid="2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fade">
                                      <p:cBhvr>
                                        <p:cTn id="72" dur="500"/>
                                        <p:tgtEl>
                                          <p:spTgt spid="25"/>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8"/>
                                        </p:tgtEl>
                                        <p:attrNameLst>
                                          <p:attrName>style.visibility</p:attrName>
                                        </p:attrNameLst>
                                      </p:cBhvr>
                                      <p:to>
                                        <p:strVal val="visible"/>
                                      </p:to>
                                    </p:set>
                                    <p:animEffect transition="in" filter="fade">
                                      <p:cBhvr>
                                        <p:cTn id="77" dur="500"/>
                                        <p:tgtEl>
                                          <p:spTgt spid="28"/>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500"/>
                                        <p:tgtEl>
                                          <p:spTgt spid="2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fade">
                                      <p:cBhvr>
                                        <p:cTn id="87" dur="500"/>
                                        <p:tgtEl>
                                          <p:spTgt spid="33"/>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fade">
                                      <p:cBhvr>
                                        <p:cTn id="92" dur="500"/>
                                        <p:tgtEl>
                                          <p:spTgt spid="34"/>
                                        </p:tgtEl>
                                      </p:cBhvr>
                                    </p:animEffect>
                                  </p:childTnLst>
                                </p:cTn>
                              </p:par>
                            </p:childTnLst>
                          </p:cTn>
                        </p:par>
                      </p:childTnLst>
                    </p:cTn>
                  </p:par>
                  <p:par>
                    <p:cTn id="93" fill="hold">
                      <p:stCondLst>
                        <p:cond delay="indefinite"/>
                      </p:stCondLst>
                      <p:childTnLst>
                        <p:par>
                          <p:cTn id="94" fill="hold">
                            <p:stCondLst>
                              <p:cond delay="0"/>
                            </p:stCondLst>
                            <p:childTnLst>
                              <p:par>
                                <p:cTn id="95" presetID="42" presetClass="entr" presetSubtype="0" fill="hold" nodeType="click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fade">
                                      <p:cBhvr>
                                        <p:cTn id="97" dur="1000"/>
                                        <p:tgtEl>
                                          <p:spTgt spid="35"/>
                                        </p:tgtEl>
                                      </p:cBhvr>
                                    </p:animEffect>
                                    <p:anim calcmode="lin" valueType="num">
                                      <p:cBhvr>
                                        <p:cTn id="98" dur="1000" fill="hold"/>
                                        <p:tgtEl>
                                          <p:spTgt spid="35"/>
                                        </p:tgtEl>
                                        <p:attrNameLst>
                                          <p:attrName>ppt_x</p:attrName>
                                        </p:attrNameLst>
                                      </p:cBhvr>
                                      <p:tavLst>
                                        <p:tav tm="0">
                                          <p:val>
                                            <p:strVal val="#ppt_x"/>
                                          </p:val>
                                        </p:tav>
                                        <p:tav tm="100000">
                                          <p:val>
                                            <p:strVal val="#ppt_x"/>
                                          </p:val>
                                        </p:tav>
                                      </p:tavLst>
                                    </p:anim>
                                    <p:anim calcmode="lin" valueType="num">
                                      <p:cBhvr>
                                        <p:cTn id="99"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42" presetClass="entr" presetSubtype="0" fill="hold" nodeType="clickEffect">
                                  <p:stCondLst>
                                    <p:cond delay="0"/>
                                  </p:stCondLst>
                                  <p:childTnLst>
                                    <p:set>
                                      <p:cBhvr>
                                        <p:cTn id="103" dur="1" fill="hold">
                                          <p:stCondLst>
                                            <p:cond delay="0"/>
                                          </p:stCondLst>
                                        </p:cTn>
                                        <p:tgtEl>
                                          <p:spTgt spid="36"/>
                                        </p:tgtEl>
                                        <p:attrNameLst>
                                          <p:attrName>style.visibility</p:attrName>
                                        </p:attrNameLst>
                                      </p:cBhvr>
                                      <p:to>
                                        <p:strVal val="visible"/>
                                      </p:to>
                                    </p:set>
                                    <p:animEffect transition="in" filter="fade">
                                      <p:cBhvr>
                                        <p:cTn id="104" dur="1000"/>
                                        <p:tgtEl>
                                          <p:spTgt spid="36"/>
                                        </p:tgtEl>
                                      </p:cBhvr>
                                    </p:animEffect>
                                    <p:anim calcmode="lin" valueType="num">
                                      <p:cBhvr>
                                        <p:cTn id="105" dur="1000" fill="hold"/>
                                        <p:tgtEl>
                                          <p:spTgt spid="36"/>
                                        </p:tgtEl>
                                        <p:attrNameLst>
                                          <p:attrName>ppt_x</p:attrName>
                                        </p:attrNameLst>
                                      </p:cBhvr>
                                      <p:tavLst>
                                        <p:tav tm="0">
                                          <p:val>
                                            <p:strVal val="#ppt_x"/>
                                          </p:val>
                                        </p:tav>
                                        <p:tav tm="100000">
                                          <p:val>
                                            <p:strVal val="#ppt_x"/>
                                          </p:val>
                                        </p:tav>
                                      </p:tavLst>
                                    </p:anim>
                                    <p:anim calcmode="lin" valueType="num">
                                      <p:cBhvr>
                                        <p:cTn id="106"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42" presetClass="entr" presetSubtype="0" fill="hold" nodeType="click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fade">
                                      <p:cBhvr>
                                        <p:cTn id="111" dur="1000"/>
                                        <p:tgtEl>
                                          <p:spTgt spid="37"/>
                                        </p:tgtEl>
                                      </p:cBhvr>
                                    </p:animEffect>
                                    <p:anim calcmode="lin" valueType="num">
                                      <p:cBhvr>
                                        <p:cTn id="112" dur="1000" fill="hold"/>
                                        <p:tgtEl>
                                          <p:spTgt spid="37"/>
                                        </p:tgtEl>
                                        <p:attrNameLst>
                                          <p:attrName>ppt_x</p:attrName>
                                        </p:attrNameLst>
                                      </p:cBhvr>
                                      <p:tavLst>
                                        <p:tav tm="0">
                                          <p:val>
                                            <p:strVal val="#ppt_x"/>
                                          </p:val>
                                        </p:tav>
                                        <p:tav tm="100000">
                                          <p:val>
                                            <p:strVal val="#ppt_x"/>
                                          </p:val>
                                        </p:tav>
                                      </p:tavLst>
                                    </p:anim>
                                    <p:anim calcmode="lin" valueType="num">
                                      <p:cBhvr>
                                        <p:cTn id="113"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0" nodeType="clickEffect">
                                  <p:stCondLst>
                                    <p:cond delay="0"/>
                                  </p:stCondLst>
                                  <p:childTnLst>
                                    <p:set>
                                      <p:cBhvr>
                                        <p:cTn id="117" dur="1" fill="hold">
                                          <p:stCondLst>
                                            <p:cond delay="0"/>
                                          </p:stCondLst>
                                        </p:cTn>
                                        <p:tgtEl>
                                          <p:spTgt spid="40"/>
                                        </p:tgtEl>
                                        <p:attrNameLst>
                                          <p:attrName>style.visibility</p:attrName>
                                        </p:attrNameLst>
                                      </p:cBhvr>
                                      <p:to>
                                        <p:strVal val="visible"/>
                                      </p:to>
                                    </p:set>
                                    <p:animEffect transition="in" filter="fade">
                                      <p:cBhvr>
                                        <p:cTn id="118" dur="500"/>
                                        <p:tgtEl>
                                          <p:spTgt spid="40"/>
                                        </p:tgtEl>
                                      </p:cBhvr>
                                    </p:animEffect>
                                  </p:childTnLst>
                                </p:cTn>
                              </p:par>
                            </p:childTnLst>
                          </p:cTn>
                        </p:par>
                      </p:childTnLst>
                    </p:cTn>
                  </p:par>
                  <p:par>
                    <p:cTn id="119" fill="hold">
                      <p:stCondLst>
                        <p:cond delay="indefinite"/>
                      </p:stCondLst>
                      <p:childTnLst>
                        <p:par>
                          <p:cTn id="120" fill="hold">
                            <p:stCondLst>
                              <p:cond delay="0"/>
                            </p:stCondLst>
                            <p:childTnLst>
                              <p:par>
                                <p:cTn id="121" presetID="10" presetClass="entr" presetSubtype="0" fill="hold" grpId="0" nodeType="click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fade">
                                      <p:cBhvr>
                                        <p:cTn id="123" dur="500"/>
                                        <p:tgtEl>
                                          <p:spTgt spid="39"/>
                                        </p:tgtEl>
                                      </p:cBhvr>
                                    </p:animEffect>
                                  </p:childTnLst>
                                </p:cTn>
                              </p:par>
                            </p:childTnLst>
                          </p:cTn>
                        </p:par>
                      </p:childTnLst>
                    </p:cTn>
                  </p:par>
                  <p:par>
                    <p:cTn id="124" fill="hold">
                      <p:stCondLst>
                        <p:cond delay="indefinite"/>
                      </p:stCondLst>
                      <p:childTnLst>
                        <p:par>
                          <p:cTn id="125" fill="hold">
                            <p:stCondLst>
                              <p:cond delay="0"/>
                            </p:stCondLst>
                            <p:childTnLst>
                              <p:par>
                                <p:cTn id="126" presetID="10" presetClass="entr" presetSubtype="0" fill="hold" grpId="0" nodeType="clickEffect">
                                  <p:stCondLst>
                                    <p:cond delay="0"/>
                                  </p:stCondLst>
                                  <p:childTnLst>
                                    <p:set>
                                      <p:cBhvr>
                                        <p:cTn id="127" dur="1" fill="hold">
                                          <p:stCondLst>
                                            <p:cond delay="0"/>
                                          </p:stCondLst>
                                        </p:cTn>
                                        <p:tgtEl>
                                          <p:spTgt spid="49"/>
                                        </p:tgtEl>
                                        <p:attrNameLst>
                                          <p:attrName>style.visibility</p:attrName>
                                        </p:attrNameLst>
                                      </p:cBhvr>
                                      <p:to>
                                        <p:strVal val="visible"/>
                                      </p:to>
                                    </p:set>
                                    <p:animEffect transition="in" filter="fade">
                                      <p:cBhvr>
                                        <p:cTn id="128" dur="500"/>
                                        <p:tgtEl>
                                          <p:spTgt spid="49"/>
                                        </p:tgtEl>
                                      </p:cBhvr>
                                    </p:animEffect>
                                  </p:childTnLst>
                                </p:cTn>
                              </p:par>
                            </p:childTnLst>
                          </p:cTn>
                        </p:par>
                      </p:childTnLst>
                    </p:cTn>
                  </p:par>
                  <p:par>
                    <p:cTn id="129" fill="hold">
                      <p:stCondLst>
                        <p:cond delay="indefinite"/>
                      </p:stCondLst>
                      <p:childTnLst>
                        <p:par>
                          <p:cTn id="130" fill="hold">
                            <p:stCondLst>
                              <p:cond delay="0"/>
                            </p:stCondLst>
                            <p:childTnLst>
                              <p:par>
                                <p:cTn id="131" presetID="18" presetClass="entr" presetSubtype="3" fill="hold" nodeType="clickEffect">
                                  <p:stCondLst>
                                    <p:cond delay="0"/>
                                  </p:stCondLst>
                                  <p:childTnLst>
                                    <p:set>
                                      <p:cBhvr>
                                        <p:cTn id="132" dur="1" fill="hold">
                                          <p:stCondLst>
                                            <p:cond delay="0"/>
                                          </p:stCondLst>
                                        </p:cTn>
                                        <p:tgtEl>
                                          <p:spTgt spid="41"/>
                                        </p:tgtEl>
                                        <p:attrNameLst>
                                          <p:attrName>style.visibility</p:attrName>
                                        </p:attrNameLst>
                                      </p:cBhvr>
                                      <p:to>
                                        <p:strVal val="visible"/>
                                      </p:to>
                                    </p:set>
                                    <p:animEffect transition="in" filter="strips(upRight)">
                                      <p:cBhvr>
                                        <p:cTn id="133" dur="500"/>
                                        <p:tgtEl>
                                          <p:spTgt spid="41"/>
                                        </p:tgtEl>
                                      </p:cBhvr>
                                    </p:animEffect>
                                  </p:childTnLst>
                                </p:cTn>
                              </p:par>
                            </p:childTnLst>
                          </p:cTn>
                        </p:par>
                      </p:childTnLst>
                    </p:cTn>
                  </p:par>
                  <p:par>
                    <p:cTn id="134" fill="hold">
                      <p:stCondLst>
                        <p:cond delay="indefinite"/>
                      </p:stCondLst>
                      <p:childTnLst>
                        <p:par>
                          <p:cTn id="135" fill="hold">
                            <p:stCondLst>
                              <p:cond delay="0"/>
                            </p:stCondLst>
                            <p:childTnLst>
                              <p:par>
                                <p:cTn id="136" presetID="10" presetClass="entr" presetSubtype="0" fill="hold" grpId="0" nodeType="clickEffect">
                                  <p:stCondLst>
                                    <p:cond delay="0"/>
                                  </p:stCondLst>
                                  <p:childTnLst>
                                    <p:set>
                                      <p:cBhvr>
                                        <p:cTn id="137" dur="1" fill="hold">
                                          <p:stCondLst>
                                            <p:cond delay="0"/>
                                          </p:stCondLst>
                                        </p:cTn>
                                        <p:tgtEl>
                                          <p:spTgt spid="44"/>
                                        </p:tgtEl>
                                        <p:attrNameLst>
                                          <p:attrName>style.visibility</p:attrName>
                                        </p:attrNameLst>
                                      </p:cBhvr>
                                      <p:to>
                                        <p:strVal val="visible"/>
                                      </p:to>
                                    </p:set>
                                    <p:animEffect transition="in" filter="fade">
                                      <p:cBhvr>
                                        <p:cTn id="138" dur="500"/>
                                        <p:tgtEl>
                                          <p:spTgt spid="44"/>
                                        </p:tgtEl>
                                      </p:cBhvr>
                                    </p:animEffect>
                                  </p:childTnLst>
                                </p:cTn>
                              </p:par>
                            </p:childTnLst>
                          </p:cTn>
                        </p:par>
                      </p:childTnLst>
                    </p:cTn>
                  </p:par>
                  <p:par>
                    <p:cTn id="139" fill="hold">
                      <p:stCondLst>
                        <p:cond delay="indefinite"/>
                      </p:stCondLst>
                      <p:childTnLst>
                        <p:par>
                          <p:cTn id="140" fill="hold">
                            <p:stCondLst>
                              <p:cond delay="0"/>
                            </p:stCondLst>
                            <p:childTnLst>
                              <p:par>
                                <p:cTn id="141" presetID="10" presetClass="entr" presetSubtype="0" fill="hold" grpId="0" nodeType="clickEffect">
                                  <p:stCondLst>
                                    <p:cond delay="0"/>
                                  </p:stCondLst>
                                  <p:childTnLst>
                                    <p:set>
                                      <p:cBhvr>
                                        <p:cTn id="142" dur="1" fill="hold">
                                          <p:stCondLst>
                                            <p:cond delay="0"/>
                                          </p:stCondLst>
                                        </p:cTn>
                                        <p:tgtEl>
                                          <p:spTgt spid="50"/>
                                        </p:tgtEl>
                                        <p:attrNameLst>
                                          <p:attrName>style.visibility</p:attrName>
                                        </p:attrNameLst>
                                      </p:cBhvr>
                                      <p:to>
                                        <p:strVal val="visible"/>
                                      </p:to>
                                    </p:set>
                                    <p:animEffect transition="in" filter="fade">
                                      <p:cBhvr>
                                        <p:cTn id="143" dur="500"/>
                                        <p:tgtEl>
                                          <p:spTgt spid="50"/>
                                        </p:tgtEl>
                                      </p:cBhvr>
                                    </p:animEffect>
                                  </p:childTnLst>
                                </p:cTn>
                              </p:par>
                            </p:childTnLst>
                          </p:cTn>
                        </p:par>
                      </p:childTnLst>
                    </p:cTn>
                  </p:par>
                  <p:par>
                    <p:cTn id="144" fill="hold">
                      <p:stCondLst>
                        <p:cond delay="indefinite"/>
                      </p:stCondLst>
                      <p:childTnLst>
                        <p:par>
                          <p:cTn id="145" fill="hold">
                            <p:stCondLst>
                              <p:cond delay="0"/>
                            </p:stCondLst>
                            <p:childTnLst>
                              <p:par>
                                <p:cTn id="146" presetID="18" presetClass="entr" presetSubtype="3" fill="hold" nodeType="clickEffect">
                                  <p:stCondLst>
                                    <p:cond delay="0"/>
                                  </p:stCondLst>
                                  <p:childTnLst>
                                    <p:set>
                                      <p:cBhvr>
                                        <p:cTn id="147" dur="1" fill="hold">
                                          <p:stCondLst>
                                            <p:cond delay="0"/>
                                          </p:stCondLst>
                                        </p:cTn>
                                        <p:tgtEl>
                                          <p:spTgt spid="45"/>
                                        </p:tgtEl>
                                        <p:attrNameLst>
                                          <p:attrName>style.visibility</p:attrName>
                                        </p:attrNameLst>
                                      </p:cBhvr>
                                      <p:to>
                                        <p:strVal val="visible"/>
                                      </p:to>
                                    </p:set>
                                    <p:animEffect transition="in" filter="strips(upRight)">
                                      <p:cBhvr>
                                        <p:cTn id="148" dur="500"/>
                                        <p:tgtEl>
                                          <p:spTgt spid="45"/>
                                        </p:tgtEl>
                                      </p:cBhvr>
                                    </p:animEffect>
                                  </p:childTnLst>
                                </p:cTn>
                              </p:par>
                            </p:childTnLst>
                          </p:cTn>
                        </p:par>
                      </p:childTnLst>
                    </p:cTn>
                  </p:par>
                  <p:par>
                    <p:cTn id="149" fill="hold">
                      <p:stCondLst>
                        <p:cond delay="indefinite"/>
                      </p:stCondLst>
                      <p:childTnLst>
                        <p:par>
                          <p:cTn id="150" fill="hold">
                            <p:stCondLst>
                              <p:cond delay="0"/>
                            </p:stCondLst>
                            <p:childTnLst>
                              <p:par>
                                <p:cTn id="151" presetID="42" presetClass="entr" presetSubtype="0" fill="hold" nodeType="clickEffect">
                                  <p:stCondLst>
                                    <p:cond delay="0"/>
                                  </p:stCondLst>
                                  <p:childTnLst>
                                    <p:set>
                                      <p:cBhvr>
                                        <p:cTn id="152" dur="1" fill="hold">
                                          <p:stCondLst>
                                            <p:cond delay="0"/>
                                          </p:stCondLst>
                                        </p:cTn>
                                        <p:tgtEl>
                                          <p:spTgt spid="38"/>
                                        </p:tgtEl>
                                        <p:attrNameLst>
                                          <p:attrName>style.visibility</p:attrName>
                                        </p:attrNameLst>
                                      </p:cBhvr>
                                      <p:to>
                                        <p:strVal val="visible"/>
                                      </p:to>
                                    </p:set>
                                    <p:animEffect transition="in" filter="fade">
                                      <p:cBhvr>
                                        <p:cTn id="153" dur="1000"/>
                                        <p:tgtEl>
                                          <p:spTgt spid="38"/>
                                        </p:tgtEl>
                                      </p:cBhvr>
                                    </p:animEffect>
                                    <p:anim calcmode="lin" valueType="num">
                                      <p:cBhvr>
                                        <p:cTn id="154" dur="1000" fill="hold"/>
                                        <p:tgtEl>
                                          <p:spTgt spid="38"/>
                                        </p:tgtEl>
                                        <p:attrNameLst>
                                          <p:attrName>ppt_x</p:attrName>
                                        </p:attrNameLst>
                                      </p:cBhvr>
                                      <p:tavLst>
                                        <p:tav tm="0">
                                          <p:val>
                                            <p:strVal val="#ppt_x"/>
                                          </p:val>
                                        </p:tav>
                                        <p:tav tm="100000">
                                          <p:val>
                                            <p:strVal val="#ppt_x"/>
                                          </p:val>
                                        </p:tav>
                                      </p:tavLst>
                                    </p:anim>
                                    <p:anim calcmode="lin" valueType="num">
                                      <p:cBhvr>
                                        <p:cTn id="155"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156" fill="hold">
                      <p:stCondLst>
                        <p:cond delay="indefinite"/>
                      </p:stCondLst>
                      <p:childTnLst>
                        <p:par>
                          <p:cTn id="157" fill="hold">
                            <p:stCondLst>
                              <p:cond delay="0"/>
                            </p:stCondLst>
                            <p:childTnLst>
                              <p:par>
                                <p:cTn id="158" presetID="18" presetClass="entr" presetSubtype="3" fill="hold" nodeType="clickEffect">
                                  <p:stCondLst>
                                    <p:cond delay="0"/>
                                  </p:stCondLst>
                                  <p:childTnLst>
                                    <p:set>
                                      <p:cBhvr>
                                        <p:cTn id="159" dur="1" fill="hold">
                                          <p:stCondLst>
                                            <p:cond delay="0"/>
                                          </p:stCondLst>
                                        </p:cTn>
                                        <p:tgtEl>
                                          <p:spTgt spid="48"/>
                                        </p:tgtEl>
                                        <p:attrNameLst>
                                          <p:attrName>style.visibility</p:attrName>
                                        </p:attrNameLst>
                                      </p:cBhvr>
                                      <p:to>
                                        <p:strVal val="visible"/>
                                      </p:to>
                                    </p:set>
                                    <p:animEffect transition="in" filter="strips(upRight)">
                                      <p:cBhvr>
                                        <p:cTn id="160"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4" grpId="0" animBg="1"/>
      <p:bldP spid="5" grpId="0" animBg="1"/>
      <p:bldP spid="6" grpId="0" animBg="1"/>
      <p:bldP spid="7" grpId="0"/>
      <p:bldP spid="14" grpId="0"/>
      <p:bldP spid="15" grpId="0"/>
      <p:bldP spid="16" grpId="0" animBg="1"/>
      <p:bldP spid="17" grpId="0"/>
      <p:bldP spid="19" grpId="0" animBg="1"/>
      <p:bldP spid="20" grpId="0"/>
      <p:bldP spid="24" grpId="0" animBg="1"/>
      <p:bldP spid="28" grpId="0" animBg="1"/>
      <p:bldP spid="33" grpId="0"/>
      <p:bldP spid="34" grpId="0"/>
      <p:bldP spid="39" grpId="0" animBg="1"/>
      <p:bldP spid="40" grpId="0"/>
      <p:bldP spid="44" grpId="0" animBg="1"/>
      <p:bldP spid="49" grpId="0"/>
      <p:bldP spid="5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17"/>
          <p:cNvSpPr>
            <a:spLocks noChangeArrowheads="1"/>
          </p:cNvSpPr>
          <p:nvPr/>
        </p:nvSpPr>
        <p:spPr bwMode="auto">
          <a:xfrm>
            <a:off x="388844" y="1302604"/>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8" name="Content Placeholder 2"/>
          <p:cNvSpPr txBox="1">
            <a:spLocks/>
          </p:cNvSpPr>
          <p:nvPr/>
        </p:nvSpPr>
        <p:spPr>
          <a:xfrm>
            <a:off x="344644" y="258142"/>
            <a:ext cx="1094392"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r>
              <a:rPr lang="it-IT" sz="4000" i="1" baseline="-25000" dirty="0">
                <a:latin typeface="Arial (Body)"/>
                <a:ea typeface="Calibri" panose="020F0502020204030204" pitchFamily="34" charset="0"/>
                <a:cs typeface="Times New Roman" panose="02020603050405020304" pitchFamily="18" charset="0"/>
              </a:rPr>
              <a:t>1</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19" name="Oval 317"/>
          <p:cNvSpPr>
            <a:spLocks noChangeArrowheads="1"/>
          </p:cNvSpPr>
          <p:nvPr/>
        </p:nvSpPr>
        <p:spPr bwMode="auto">
          <a:xfrm>
            <a:off x="2786374" y="4187448"/>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22" name="Content Placeholder 2"/>
          <p:cNvSpPr txBox="1">
            <a:spLocks/>
          </p:cNvSpPr>
          <p:nvPr/>
        </p:nvSpPr>
        <p:spPr>
          <a:xfrm>
            <a:off x="2549246" y="3146905"/>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r>
              <a:rPr lang="it-IT" sz="4000" i="1" baseline="-25000" dirty="0">
                <a:latin typeface="Arial (Body)"/>
                <a:ea typeface="Calibri" panose="020F0502020204030204" pitchFamily="34" charset="0"/>
                <a:cs typeface="Times New Roman" panose="02020603050405020304" pitchFamily="18" charset="0"/>
              </a:rPr>
              <a:t>2</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41" name="Oval 317"/>
          <p:cNvSpPr>
            <a:spLocks noChangeArrowheads="1"/>
          </p:cNvSpPr>
          <p:nvPr/>
        </p:nvSpPr>
        <p:spPr bwMode="auto">
          <a:xfrm>
            <a:off x="5506961" y="2391477"/>
            <a:ext cx="91440" cy="91440"/>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endParaRPr lang="en-US" sz="4800" baseline="30000" dirty="0">
              <a:solidFill>
                <a:srgbClr val="FF0000"/>
              </a:solidFill>
            </a:endParaRPr>
          </a:p>
        </p:txBody>
      </p:sp>
      <p:grpSp>
        <p:nvGrpSpPr>
          <p:cNvPr id="35" name="Group 34"/>
          <p:cNvGrpSpPr/>
          <p:nvPr/>
        </p:nvGrpSpPr>
        <p:grpSpPr>
          <a:xfrm>
            <a:off x="5571279" y="2001838"/>
            <a:ext cx="1490300" cy="780827"/>
            <a:chOff x="4661918" y="3678372"/>
            <a:chExt cx="1490300" cy="780827"/>
          </a:xfrm>
        </p:grpSpPr>
        <p:cxnSp>
          <p:nvCxnSpPr>
            <p:cNvPr id="36" name="Straight Arrow Connector 35"/>
            <p:cNvCxnSpPr/>
            <p:nvPr/>
          </p:nvCxnSpPr>
          <p:spPr>
            <a:xfrm>
              <a:off x="4661918" y="4134494"/>
              <a:ext cx="1490300" cy="324705"/>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7" name="Object 36"/>
            <p:cNvGraphicFramePr>
              <a:graphicFrameLocks noChangeAspect="1"/>
            </p:cNvGraphicFramePr>
            <p:nvPr>
              <p:extLst>
                <p:ext uri="{D42A27DB-BD31-4B8C-83A1-F6EECF244321}">
                  <p14:modId xmlns:p14="http://schemas.microsoft.com/office/powerpoint/2010/main" xmlns="" val="2878717554"/>
                </p:ext>
              </p:extLst>
            </p:nvPr>
          </p:nvGraphicFramePr>
          <p:xfrm>
            <a:off x="5462864" y="3678372"/>
            <a:ext cx="401638" cy="614362"/>
          </p:xfrm>
          <a:graphic>
            <a:graphicData uri="http://schemas.openxmlformats.org/presentationml/2006/ole">
              <p:oleObj spid="_x0000_s46431" name="Equation" r:id="rId4" imgW="177646" imgH="241091" progId="Equation.3">
                <p:embed/>
              </p:oleObj>
            </a:graphicData>
          </a:graphic>
        </p:graphicFrame>
      </p:grpSp>
      <p:grpSp>
        <p:nvGrpSpPr>
          <p:cNvPr id="45" name="Group 44"/>
          <p:cNvGrpSpPr/>
          <p:nvPr/>
        </p:nvGrpSpPr>
        <p:grpSpPr>
          <a:xfrm>
            <a:off x="4902880" y="2489189"/>
            <a:ext cx="2309133" cy="2116461"/>
            <a:chOff x="2850418" y="2724204"/>
            <a:chExt cx="2309133" cy="2116461"/>
          </a:xfrm>
        </p:grpSpPr>
        <p:cxnSp>
          <p:nvCxnSpPr>
            <p:cNvPr id="46" name="Straight Arrow Connector 45"/>
            <p:cNvCxnSpPr/>
            <p:nvPr/>
          </p:nvCxnSpPr>
          <p:spPr>
            <a:xfrm>
              <a:off x="3500219" y="2724204"/>
              <a:ext cx="402402" cy="1245750"/>
            </a:xfrm>
            <a:prstGeom prst="straightConnector1">
              <a:avLst/>
            </a:prstGeom>
            <a:ln w="76200">
              <a:solidFill>
                <a:srgbClr val="FFC000"/>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xmlns="" val="4063646263"/>
                </p:ext>
              </p:extLst>
            </p:nvPr>
          </p:nvGraphicFramePr>
          <p:xfrm>
            <a:off x="2850418" y="4002153"/>
            <a:ext cx="2309133" cy="838512"/>
          </p:xfrm>
          <a:graphic>
            <a:graphicData uri="http://schemas.openxmlformats.org/presentationml/2006/ole">
              <p:oleObj spid="_x0000_s46432" name="Equation" r:id="rId5" imgW="748975" imgH="241195" progId="Equation.3">
                <p:embed/>
              </p:oleObj>
            </a:graphicData>
          </a:graphic>
        </p:graphicFrame>
      </p:grpSp>
      <p:sp>
        <p:nvSpPr>
          <p:cNvPr id="49" name="Content Placeholder 2"/>
          <p:cNvSpPr txBox="1">
            <a:spLocks/>
          </p:cNvSpPr>
          <p:nvPr/>
        </p:nvSpPr>
        <p:spPr>
          <a:xfrm>
            <a:off x="5220609" y="1536732"/>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M</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grpSp>
        <p:nvGrpSpPr>
          <p:cNvPr id="32" name="Group 31"/>
          <p:cNvGrpSpPr/>
          <p:nvPr/>
        </p:nvGrpSpPr>
        <p:grpSpPr>
          <a:xfrm>
            <a:off x="4346575" y="2311400"/>
            <a:ext cx="1206106" cy="1133859"/>
            <a:chOff x="2550389" y="3446146"/>
            <a:chExt cx="1206106" cy="1133859"/>
          </a:xfrm>
        </p:grpSpPr>
        <p:cxnSp>
          <p:nvCxnSpPr>
            <p:cNvPr id="33" name="Straight Arrow Connector 32"/>
            <p:cNvCxnSpPr/>
            <p:nvPr/>
          </p:nvCxnSpPr>
          <p:spPr>
            <a:xfrm flipH="1">
              <a:off x="2592708" y="3606826"/>
              <a:ext cx="1163787" cy="973179"/>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4" name="Object 33"/>
            <p:cNvGraphicFramePr>
              <a:graphicFrameLocks noChangeAspect="1"/>
            </p:cNvGraphicFramePr>
            <p:nvPr>
              <p:extLst>
                <p:ext uri="{D42A27DB-BD31-4B8C-83A1-F6EECF244321}">
                  <p14:modId xmlns:p14="http://schemas.microsoft.com/office/powerpoint/2010/main" xmlns="" val="4129697543"/>
                </p:ext>
              </p:extLst>
            </p:nvPr>
          </p:nvGraphicFramePr>
          <p:xfrm>
            <a:off x="2550389" y="3446146"/>
            <a:ext cx="454025" cy="642938"/>
          </p:xfrm>
          <a:graphic>
            <a:graphicData uri="http://schemas.openxmlformats.org/presentationml/2006/ole">
              <p:oleObj spid="_x0000_s46433" name="Equation" r:id="rId6" imgW="190417" imgH="241195" progId="Equation.3">
                <p:embed/>
              </p:oleObj>
            </a:graphicData>
          </a:graphic>
        </p:graphicFrame>
      </p:grpSp>
      <p:grpSp>
        <p:nvGrpSpPr>
          <p:cNvPr id="24" name="Group 23"/>
          <p:cNvGrpSpPr/>
          <p:nvPr/>
        </p:nvGrpSpPr>
        <p:grpSpPr>
          <a:xfrm>
            <a:off x="4388894" y="2807043"/>
            <a:ext cx="2668235" cy="910787"/>
            <a:chOff x="4388894" y="2807043"/>
            <a:chExt cx="2668235" cy="910787"/>
          </a:xfrm>
        </p:grpSpPr>
        <p:cxnSp>
          <p:nvCxnSpPr>
            <p:cNvPr id="17" name="Straight Connector 16"/>
            <p:cNvCxnSpPr/>
            <p:nvPr/>
          </p:nvCxnSpPr>
          <p:spPr>
            <a:xfrm flipV="1">
              <a:off x="5973681" y="2807043"/>
              <a:ext cx="1083448" cy="90347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4388894" y="3445259"/>
              <a:ext cx="1560242" cy="27257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57" name="Oval 317"/>
          <p:cNvSpPr>
            <a:spLocks noChangeArrowheads="1"/>
          </p:cNvSpPr>
          <p:nvPr/>
        </p:nvSpPr>
        <p:spPr bwMode="auto">
          <a:xfrm>
            <a:off x="5060101" y="563560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59" name="Oval 317"/>
          <p:cNvSpPr>
            <a:spLocks noChangeArrowheads="1"/>
          </p:cNvSpPr>
          <p:nvPr/>
        </p:nvSpPr>
        <p:spPr bwMode="auto">
          <a:xfrm>
            <a:off x="6951690" y="1276461"/>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63" name="Oval 317"/>
          <p:cNvSpPr>
            <a:spLocks noChangeArrowheads="1"/>
          </p:cNvSpPr>
          <p:nvPr/>
        </p:nvSpPr>
        <p:spPr bwMode="auto">
          <a:xfrm>
            <a:off x="537890" y="3339389"/>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64" name="Oval 317"/>
          <p:cNvSpPr>
            <a:spLocks noChangeArrowheads="1"/>
          </p:cNvSpPr>
          <p:nvPr/>
        </p:nvSpPr>
        <p:spPr bwMode="auto">
          <a:xfrm>
            <a:off x="1501984" y="5895871"/>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65" name="Oval 317"/>
          <p:cNvSpPr>
            <a:spLocks noChangeArrowheads="1"/>
          </p:cNvSpPr>
          <p:nvPr/>
        </p:nvSpPr>
        <p:spPr bwMode="auto">
          <a:xfrm>
            <a:off x="2288923" y="209977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graphicFrame>
        <p:nvGraphicFramePr>
          <p:cNvPr id="73" name="Object 72"/>
          <p:cNvGraphicFramePr>
            <a:graphicFrameLocks noChangeAspect="1"/>
          </p:cNvGraphicFramePr>
          <p:nvPr>
            <p:extLst>
              <p:ext uri="{D42A27DB-BD31-4B8C-83A1-F6EECF244321}">
                <p14:modId xmlns:p14="http://schemas.microsoft.com/office/powerpoint/2010/main" xmlns="" val="2150249471"/>
              </p:ext>
            </p:extLst>
          </p:nvPr>
        </p:nvGraphicFramePr>
        <p:xfrm>
          <a:off x="8469313" y="1863725"/>
          <a:ext cx="2989262" cy="811213"/>
        </p:xfrm>
        <a:graphic>
          <a:graphicData uri="http://schemas.openxmlformats.org/presentationml/2006/ole">
            <p:oleObj spid="_x0000_s46434" name="Equation" r:id="rId7" imgW="1002865" imgH="241195" progId="Equation.3">
              <p:embed/>
            </p:oleObj>
          </a:graphicData>
        </a:graphic>
      </p:graphicFrame>
      <p:cxnSp>
        <p:nvCxnSpPr>
          <p:cNvPr id="27" name="Straight Connector 26"/>
          <p:cNvCxnSpPr/>
          <p:nvPr/>
        </p:nvCxnSpPr>
        <p:spPr>
          <a:xfrm>
            <a:off x="8431287" y="4414659"/>
            <a:ext cx="360740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8" name="Object 37"/>
          <p:cNvGraphicFramePr>
            <a:graphicFrameLocks noChangeAspect="1"/>
          </p:cNvGraphicFramePr>
          <p:nvPr>
            <p:extLst>
              <p:ext uri="{D42A27DB-BD31-4B8C-83A1-F6EECF244321}">
                <p14:modId xmlns:p14="http://schemas.microsoft.com/office/powerpoint/2010/main" xmlns="" val="2962547168"/>
              </p:ext>
            </p:extLst>
          </p:nvPr>
        </p:nvGraphicFramePr>
        <p:xfrm>
          <a:off x="9551988" y="258763"/>
          <a:ext cx="2468562" cy="1230312"/>
        </p:xfrm>
        <a:graphic>
          <a:graphicData uri="http://schemas.openxmlformats.org/presentationml/2006/ole">
            <p:oleObj spid="_x0000_s46435" name="Equation" r:id="rId8" imgW="888614" imgH="393529" progId="Equation.3">
              <p:embed/>
            </p:oleObj>
          </a:graphicData>
        </a:graphic>
      </p:graphicFrame>
      <p:sp>
        <p:nvSpPr>
          <p:cNvPr id="39" name="Content Placeholder 2"/>
          <p:cNvSpPr txBox="1">
            <a:spLocks/>
          </p:cNvSpPr>
          <p:nvPr/>
        </p:nvSpPr>
        <p:spPr>
          <a:xfrm>
            <a:off x="1320198" y="-20991"/>
            <a:ext cx="8000450"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0000"/>
                </a:solidFill>
                <a:latin typeface="Arial (Body)"/>
                <a:ea typeface="Calibri" panose="020F0502020204030204" pitchFamily="34" charset="0"/>
                <a:cs typeface="Times New Roman" panose="02020603050405020304" pitchFamily="18" charset="0"/>
              </a:rPr>
              <a:t>Nguyên lí chồng chất điện trường</a:t>
            </a:r>
            <a:endParaRPr lang="it-IT" sz="4000" baseline="-25000" dirty="0">
              <a:solidFill>
                <a:srgbClr val="FF0000"/>
              </a:solidFill>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solidFill>
                <a:srgbClr val="FF0000"/>
              </a:solidFill>
              <a:latin typeface="Arial (Body)"/>
              <a:ea typeface="Calibri" panose="020F0502020204030204" pitchFamily="34" charset="0"/>
              <a:cs typeface="Times New Roman" panose="02020603050405020304" pitchFamily="18" charset="0"/>
            </a:endParaRPr>
          </a:p>
        </p:txBody>
      </p:sp>
      <p:graphicFrame>
        <p:nvGraphicFramePr>
          <p:cNvPr id="40" name="Object 39"/>
          <p:cNvGraphicFramePr>
            <a:graphicFrameLocks noChangeAspect="1"/>
          </p:cNvGraphicFramePr>
          <p:nvPr>
            <p:extLst>
              <p:ext uri="{D42A27DB-BD31-4B8C-83A1-F6EECF244321}">
                <p14:modId xmlns:p14="http://schemas.microsoft.com/office/powerpoint/2010/main" xmlns="" val="3091219550"/>
              </p:ext>
            </p:extLst>
          </p:nvPr>
        </p:nvGraphicFramePr>
        <p:xfrm>
          <a:off x="8431287" y="2706458"/>
          <a:ext cx="3328988" cy="811212"/>
        </p:xfrm>
        <a:graphic>
          <a:graphicData uri="http://schemas.openxmlformats.org/presentationml/2006/ole">
            <p:oleObj spid="_x0000_s46436" name="Equation" r:id="rId9" imgW="1117600" imgH="241300" progId="Equation.3">
              <p:embed/>
            </p:oleObj>
          </a:graphicData>
        </a:graphic>
      </p:graphicFrame>
      <p:graphicFrame>
        <p:nvGraphicFramePr>
          <p:cNvPr id="42" name="Object 41"/>
          <p:cNvGraphicFramePr>
            <a:graphicFrameLocks noChangeAspect="1"/>
          </p:cNvGraphicFramePr>
          <p:nvPr>
            <p:extLst>
              <p:ext uri="{D42A27DB-BD31-4B8C-83A1-F6EECF244321}">
                <p14:modId xmlns:p14="http://schemas.microsoft.com/office/powerpoint/2010/main" xmlns="" val="711538208"/>
              </p:ext>
            </p:extLst>
          </p:nvPr>
        </p:nvGraphicFramePr>
        <p:xfrm>
          <a:off x="8412163" y="3494088"/>
          <a:ext cx="3027362" cy="852487"/>
        </p:xfrm>
        <a:graphic>
          <a:graphicData uri="http://schemas.openxmlformats.org/presentationml/2006/ole">
            <p:oleObj spid="_x0000_s46437" name="Equation" r:id="rId10" imgW="1015559" imgH="253890" progId="Equation.3">
              <p:embed/>
            </p:oleObj>
          </a:graphicData>
        </a:graphic>
      </p:graphicFrame>
      <p:graphicFrame>
        <p:nvGraphicFramePr>
          <p:cNvPr id="43" name="Object 42"/>
          <p:cNvGraphicFramePr>
            <a:graphicFrameLocks noChangeAspect="1"/>
          </p:cNvGraphicFramePr>
          <p:nvPr>
            <p:extLst>
              <p:ext uri="{D42A27DB-BD31-4B8C-83A1-F6EECF244321}">
                <p14:modId xmlns:p14="http://schemas.microsoft.com/office/powerpoint/2010/main" xmlns="" val="3390672463"/>
              </p:ext>
            </p:extLst>
          </p:nvPr>
        </p:nvGraphicFramePr>
        <p:xfrm>
          <a:off x="7826375" y="4381901"/>
          <a:ext cx="4275138" cy="1192212"/>
        </p:xfrm>
        <a:graphic>
          <a:graphicData uri="http://schemas.openxmlformats.org/presentationml/2006/ole">
            <p:oleObj spid="_x0000_s46438" name="Equation" r:id="rId11" imgW="1434477" imgH="355446" progId="Equation.3">
              <p:embed/>
            </p:oleObj>
          </a:graphicData>
        </a:graphic>
      </p:graphicFrame>
      <p:graphicFrame>
        <p:nvGraphicFramePr>
          <p:cNvPr id="44" name="Object 43"/>
          <p:cNvGraphicFramePr>
            <a:graphicFrameLocks noChangeAspect="1"/>
          </p:cNvGraphicFramePr>
          <p:nvPr>
            <p:extLst>
              <p:ext uri="{D42A27DB-BD31-4B8C-83A1-F6EECF244321}">
                <p14:modId xmlns:p14="http://schemas.microsoft.com/office/powerpoint/2010/main" xmlns="" val="2969275455"/>
              </p:ext>
            </p:extLst>
          </p:nvPr>
        </p:nvGraphicFramePr>
        <p:xfrm>
          <a:off x="7839917" y="5590455"/>
          <a:ext cx="4198779" cy="847889"/>
        </p:xfrm>
        <a:graphic>
          <a:graphicData uri="http://schemas.openxmlformats.org/presentationml/2006/ole">
            <p:oleObj spid="_x0000_s46439" name="Equation" r:id="rId12" imgW="1485255" imgH="266584" progId="Equation.3">
              <p:embed/>
            </p:oleObj>
          </a:graphicData>
        </a:graphic>
      </p:graphicFrame>
    </p:spTree>
    <p:extLst>
      <p:ext uri="{BB962C8B-B14F-4D97-AF65-F5344CB8AC3E}">
        <p14:creationId xmlns:p14="http://schemas.microsoft.com/office/powerpoint/2010/main" xmlns="" val="3875243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500"/>
                                        <p:tgtEl>
                                          <p:spTgt spid="45"/>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1000"/>
                                        <p:tgtEl>
                                          <p:spTgt spid="39"/>
                                        </p:tgtEl>
                                      </p:cBhvr>
                                    </p:animEffect>
                                    <p:anim calcmode="lin" valueType="num">
                                      <p:cBhvr>
                                        <p:cTn id="28" dur="1000" fill="hold"/>
                                        <p:tgtEl>
                                          <p:spTgt spid="39"/>
                                        </p:tgtEl>
                                        <p:attrNameLst>
                                          <p:attrName>ppt_x</p:attrName>
                                        </p:attrNameLst>
                                      </p:cBhvr>
                                      <p:tavLst>
                                        <p:tav tm="0">
                                          <p:val>
                                            <p:strVal val="#ppt_x"/>
                                          </p:val>
                                        </p:tav>
                                        <p:tav tm="100000">
                                          <p:val>
                                            <p:strVal val="#ppt_x"/>
                                          </p:val>
                                        </p:tav>
                                      </p:tavLst>
                                    </p:anim>
                                    <p:anim calcmode="lin" valueType="num">
                                      <p:cBhvr>
                                        <p:cTn id="29"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7"/>
                                        </p:tgtEl>
                                        <p:attrNameLst>
                                          <p:attrName>style.visibility</p:attrName>
                                        </p:attrNameLst>
                                      </p:cBhvr>
                                      <p:to>
                                        <p:strVal val="visible"/>
                                      </p:to>
                                    </p:set>
                                    <p:animEffect transition="in" filter="fade">
                                      <p:cBhvr>
                                        <p:cTn id="34" dur="500"/>
                                        <p:tgtEl>
                                          <p:spTgt spid="5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63"/>
                                        </p:tgtEl>
                                        <p:attrNameLst>
                                          <p:attrName>style.visibility</p:attrName>
                                        </p:attrNameLst>
                                      </p:cBhvr>
                                      <p:to>
                                        <p:strVal val="visible"/>
                                      </p:to>
                                    </p:set>
                                    <p:animEffect transition="in" filter="fade">
                                      <p:cBhvr>
                                        <p:cTn id="39" dur="500"/>
                                        <p:tgtEl>
                                          <p:spTgt spid="63"/>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500"/>
                                        <p:tgtEl>
                                          <p:spTgt spid="59"/>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fade">
                                      <p:cBhvr>
                                        <p:cTn id="49" dur="500"/>
                                        <p:tgtEl>
                                          <p:spTgt spid="64"/>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65"/>
                                        </p:tgtEl>
                                        <p:attrNameLst>
                                          <p:attrName>style.visibility</p:attrName>
                                        </p:attrNameLst>
                                      </p:cBhvr>
                                      <p:to>
                                        <p:strVal val="visible"/>
                                      </p:to>
                                    </p:set>
                                    <p:animEffect transition="in" filter="fade">
                                      <p:cBhvr>
                                        <p:cTn id="54" dur="500"/>
                                        <p:tgtEl>
                                          <p:spTgt spid="65"/>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1000"/>
                                        <p:tgtEl>
                                          <p:spTgt spid="38"/>
                                        </p:tgtEl>
                                      </p:cBhvr>
                                    </p:animEffect>
                                    <p:anim calcmode="lin" valueType="num">
                                      <p:cBhvr>
                                        <p:cTn id="60" dur="1000" fill="hold"/>
                                        <p:tgtEl>
                                          <p:spTgt spid="38"/>
                                        </p:tgtEl>
                                        <p:attrNameLst>
                                          <p:attrName>ppt_x</p:attrName>
                                        </p:attrNameLst>
                                      </p:cBhvr>
                                      <p:tavLst>
                                        <p:tav tm="0">
                                          <p:val>
                                            <p:strVal val="#ppt_x"/>
                                          </p:val>
                                        </p:tav>
                                        <p:tav tm="100000">
                                          <p:val>
                                            <p:strVal val="#ppt_x"/>
                                          </p:val>
                                        </p:tav>
                                      </p:tavLst>
                                    </p:anim>
                                    <p:anim calcmode="lin" valueType="num">
                                      <p:cBhvr>
                                        <p:cTn id="61"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73"/>
                                        </p:tgtEl>
                                        <p:attrNameLst>
                                          <p:attrName>style.visibility</p:attrName>
                                        </p:attrNameLst>
                                      </p:cBhvr>
                                      <p:to>
                                        <p:strVal val="visible"/>
                                      </p:to>
                                    </p:set>
                                    <p:animEffect transition="in" filter="fade">
                                      <p:cBhvr>
                                        <p:cTn id="66" dur="1000"/>
                                        <p:tgtEl>
                                          <p:spTgt spid="73"/>
                                        </p:tgtEl>
                                      </p:cBhvr>
                                    </p:animEffect>
                                    <p:anim calcmode="lin" valueType="num">
                                      <p:cBhvr>
                                        <p:cTn id="67" dur="1000" fill="hold"/>
                                        <p:tgtEl>
                                          <p:spTgt spid="73"/>
                                        </p:tgtEl>
                                        <p:attrNameLst>
                                          <p:attrName>ppt_x</p:attrName>
                                        </p:attrNameLst>
                                      </p:cBhvr>
                                      <p:tavLst>
                                        <p:tav tm="0">
                                          <p:val>
                                            <p:strVal val="#ppt_x"/>
                                          </p:val>
                                        </p:tav>
                                        <p:tav tm="100000">
                                          <p:val>
                                            <p:strVal val="#ppt_x"/>
                                          </p:val>
                                        </p:tav>
                                      </p:tavLst>
                                    </p:anim>
                                    <p:anim calcmode="lin" valueType="num">
                                      <p:cBhvr>
                                        <p:cTn id="68"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nodeType="clickEffect">
                                  <p:stCondLst>
                                    <p:cond delay="0"/>
                                  </p:stCondLst>
                                  <p:childTnLst>
                                    <p:set>
                                      <p:cBhvr>
                                        <p:cTn id="72" dur="1" fill="hold">
                                          <p:stCondLst>
                                            <p:cond delay="0"/>
                                          </p:stCondLst>
                                        </p:cTn>
                                        <p:tgtEl>
                                          <p:spTgt spid="40"/>
                                        </p:tgtEl>
                                        <p:attrNameLst>
                                          <p:attrName>style.visibility</p:attrName>
                                        </p:attrNameLst>
                                      </p:cBhvr>
                                      <p:to>
                                        <p:strVal val="visible"/>
                                      </p:to>
                                    </p:set>
                                    <p:animEffect transition="in" filter="fade">
                                      <p:cBhvr>
                                        <p:cTn id="73" dur="1000"/>
                                        <p:tgtEl>
                                          <p:spTgt spid="40"/>
                                        </p:tgtEl>
                                      </p:cBhvr>
                                    </p:animEffect>
                                    <p:anim calcmode="lin" valueType="num">
                                      <p:cBhvr>
                                        <p:cTn id="74" dur="1000" fill="hold"/>
                                        <p:tgtEl>
                                          <p:spTgt spid="40"/>
                                        </p:tgtEl>
                                        <p:attrNameLst>
                                          <p:attrName>ppt_x</p:attrName>
                                        </p:attrNameLst>
                                      </p:cBhvr>
                                      <p:tavLst>
                                        <p:tav tm="0">
                                          <p:val>
                                            <p:strVal val="#ppt_x"/>
                                          </p:val>
                                        </p:tav>
                                        <p:tav tm="100000">
                                          <p:val>
                                            <p:strVal val="#ppt_x"/>
                                          </p:val>
                                        </p:tav>
                                      </p:tavLst>
                                    </p:anim>
                                    <p:anim calcmode="lin" valueType="num">
                                      <p:cBhvr>
                                        <p:cTn id="75"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nodeType="click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fade">
                                      <p:cBhvr>
                                        <p:cTn id="80" dur="1000"/>
                                        <p:tgtEl>
                                          <p:spTgt spid="42"/>
                                        </p:tgtEl>
                                      </p:cBhvr>
                                    </p:animEffect>
                                    <p:anim calcmode="lin" valueType="num">
                                      <p:cBhvr>
                                        <p:cTn id="81" dur="1000" fill="hold"/>
                                        <p:tgtEl>
                                          <p:spTgt spid="42"/>
                                        </p:tgtEl>
                                        <p:attrNameLst>
                                          <p:attrName>ppt_x</p:attrName>
                                        </p:attrNameLst>
                                      </p:cBhvr>
                                      <p:tavLst>
                                        <p:tav tm="0">
                                          <p:val>
                                            <p:strVal val="#ppt_x"/>
                                          </p:val>
                                        </p:tav>
                                        <p:tav tm="100000">
                                          <p:val>
                                            <p:strVal val="#ppt_x"/>
                                          </p:val>
                                        </p:tav>
                                      </p:tavLst>
                                    </p:anim>
                                    <p:anim calcmode="lin" valueType="num">
                                      <p:cBhvr>
                                        <p:cTn id="82"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500"/>
                                        <p:tgtEl>
                                          <p:spTgt spid="27"/>
                                        </p:tgtEl>
                                      </p:cBhvr>
                                    </p:animEffect>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nodeType="clickEffect">
                                  <p:stCondLst>
                                    <p:cond delay="0"/>
                                  </p:stCondLst>
                                  <p:childTnLst>
                                    <p:set>
                                      <p:cBhvr>
                                        <p:cTn id="91" dur="1" fill="hold">
                                          <p:stCondLst>
                                            <p:cond delay="0"/>
                                          </p:stCondLst>
                                        </p:cTn>
                                        <p:tgtEl>
                                          <p:spTgt spid="43"/>
                                        </p:tgtEl>
                                        <p:attrNameLst>
                                          <p:attrName>style.visibility</p:attrName>
                                        </p:attrNameLst>
                                      </p:cBhvr>
                                      <p:to>
                                        <p:strVal val="visible"/>
                                      </p:to>
                                    </p:set>
                                    <p:animEffect transition="in" filter="fade">
                                      <p:cBhvr>
                                        <p:cTn id="92" dur="1000"/>
                                        <p:tgtEl>
                                          <p:spTgt spid="43"/>
                                        </p:tgtEl>
                                      </p:cBhvr>
                                    </p:animEffect>
                                    <p:anim calcmode="lin" valueType="num">
                                      <p:cBhvr>
                                        <p:cTn id="93" dur="1000" fill="hold"/>
                                        <p:tgtEl>
                                          <p:spTgt spid="43"/>
                                        </p:tgtEl>
                                        <p:attrNameLst>
                                          <p:attrName>ppt_x</p:attrName>
                                        </p:attrNameLst>
                                      </p:cBhvr>
                                      <p:tavLst>
                                        <p:tav tm="0">
                                          <p:val>
                                            <p:strVal val="#ppt_x"/>
                                          </p:val>
                                        </p:tav>
                                        <p:tav tm="100000">
                                          <p:val>
                                            <p:strVal val="#ppt_x"/>
                                          </p:val>
                                        </p:tav>
                                      </p:tavLst>
                                    </p:anim>
                                    <p:anim calcmode="lin" valueType="num">
                                      <p:cBhvr>
                                        <p:cTn id="94"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42" presetClass="entr" presetSubtype="0" fill="hold" nodeType="clickEffect">
                                  <p:stCondLst>
                                    <p:cond delay="0"/>
                                  </p:stCondLst>
                                  <p:childTnLst>
                                    <p:set>
                                      <p:cBhvr>
                                        <p:cTn id="98" dur="1" fill="hold">
                                          <p:stCondLst>
                                            <p:cond delay="0"/>
                                          </p:stCondLst>
                                        </p:cTn>
                                        <p:tgtEl>
                                          <p:spTgt spid="44"/>
                                        </p:tgtEl>
                                        <p:attrNameLst>
                                          <p:attrName>style.visibility</p:attrName>
                                        </p:attrNameLst>
                                      </p:cBhvr>
                                      <p:to>
                                        <p:strVal val="visible"/>
                                      </p:to>
                                    </p:set>
                                    <p:animEffect transition="in" filter="fade">
                                      <p:cBhvr>
                                        <p:cTn id="99" dur="1000"/>
                                        <p:tgtEl>
                                          <p:spTgt spid="44"/>
                                        </p:tgtEl>
                                      </p:cBhvr>
                                    </p:animEffect>
                                    <p:anim calcmode="lin" valueType="num">
                                      <p:cBhvr>
                                        <p:cTn id="100" dur="1000" fill="hold"/>
                                        <p:tgtEl>
                                          <p:spTgt spid="44"/>
                                        </p:tgtEl>
                                        <p:attrNameLst>
                                          <p:attrName>ppt_x</p:attrName>
                                        </p:attrNameLst>
                                      </p:cBhvr>
                                      <p:tavLst>
                                        <p:tav tm="0">
                                          <p:val>
                                            <p:strVal val="#ppt_x"/>
                                          </p:val>
                                        </p:tav>
                                        <p:tav tm="100000">
                                          <p:val>
                                            <p:strVal val="#ppt_x"/>
                                          </p:val>
                                        </p:tav>
                                      </p:tavLst>
                                    </p:anim>
                                    <p:anim calcmode="lin" valueType="num">
                                      <p:cBhvr>
                                        <p:cTn id="101"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9" grpId="0" animBg="1"/>
      <p:bldP spid="63" grpId="0" animBg="1"/>
      <p:bldP spid="64" grpId="0" animBg="1"/>
      <p:bldP spid="65" grpId="0" animBg="1"/>
      <p:bldP spid="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17"/>
          <p:cNvSpPr>
            <a:spLocks noChangeArrowheads="1"/>
          </p:cNvSpPr>
          <p:nvPr/>
        </p:nvSpPr>
        <p:spPr bwMode="auto">
          <a:xfrm>
            <a:off x="585653" y="1207619"/>
            <a:ext cx="647476" cy="4271509"/>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a:p>
            <a:r>
              <a:rPr lang="en-US" sz="4800" baseline="30000" dirty="0">
                <a:solidFill>
                  <a:srgbClr val="FF0000"/>
                </a:solidFill>
              </a:rPr>
              <a:t>+</a:t>
            </a:r>
          </a:p>
          <a:p>
            <a:r>
              <a:rPr lang="en-US" sz="4800" baseline="30000" dirty="0">
                <a:solidFill>
                  <a:srgbClr val="FF0000"/>
                </a:solidFill>
              </a:rPr>
              <a:t>+</a:t>
            </a:r>
          </a:p>
          <a:p>
            <a:r>
              <a:rPr lang="en-US" sz="4800" baseline="30000" dirty="0">
                <a:solidFill>
                  <a:srgbClr val="FF0000"/>
                </a:solidFill>
              </a:rPr>
              <a:t>+</a:t>
            </a:r>
          </a:p>
          <a:p>
            <a:r>
              <a:rPr lang="en-US" sz="4800" baseline="30000" dirty="0">
                <a:solidFill>
                  <a:srgbClr val="FF0000"/>
                </a:solidFill>
              </a:rPr>
              <a:t>+</a:t>
            </a:r>
          </a:p>
          <a:p>
            <a:r>
              <a:rPr lang="en-US" sz="4800" baseline="30000" dirty="0">
                <a:solidFill>
                  <a:srgbClr val="FF0000"/>
                </a:solidFill>
              </a:rPr>
              <a:t>+</a:t>
            </a:r>
          </a:p>
          <a:p>
            <a:r>
              <a:rPr lang="en-US" sz="4800" baseline="30000" dirty="0">
                <a:solidFill>
                  <a:srgbClr val="FF0000"/>
                </a:solidFill>
              </a:rPr>
              <a:t>+</a:t>
            </a:r>
          </a:p>
        </p:txBody>
      </p:sp>
      <p:sp>
        <p:nvSpPr>
          <p:cNvPr id="8" name="Content Placeholder 2"/>
          <p:cNvSpPr txBox="1">
            <a:spLocks/>
          </p:cNvSpPr>
          <p:nvPr/>
        </p:nvSpPr>
        <p:spPr>
          <a:xfrm>
            <a:off x="0" y="1120282"/>
            <a:ext cx="1094392"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endParaRPr lang="it-IT" sz="4000" baseline="-25000" dirty="0">
              <a:latin typeface="Arial (Body)"/>
              <a:ea typeface="Calibri" panose="020F0502020204030204" pitchFamily="34" charset="0"/>
              <a:cs typeface="Times New Roman" panose="02020603050405020304" pitchFamily="18" charset="0"/>
            </a:endParaRPr>
          </a:p>
        </p:txBody>
      </p:sp>
      <p:sp>
        <p:nvSpPr>
          <p:cNvPr id="41" name="Oval 317"/>
          <p:cNvSpPr>
            <a:spLocks noChangeArrowheads="1"/>
          </p:cNvSpPr>
          <p:nvPr/>
        </p:nvSpPr>
        <p:spPr bwMode="auto">
          <a:xfrm>
            <a:off x="3332012" y="1978126"/>
            <a:ext cx="91440" cy="91440"/>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endParaRPr lang="en-US" sz="4800" baseline="30000" dirty="0">
              <a:solidFill>
                <a:srgbClr val="FF0000"/>
              </a:solidFill>
            </a:endParaRPr>
          </a:p>
        </p:txBody>
      </p:sp>
      <p:grpSp>
        <p:nvGrpSpPr>
          <p:cNvPr id="35" name="Group 34"/>
          <p:cNvGrpSpPr/>
          <p:nvPr/>
        </p:nvGrpSpPr>
        <p:grpSpPr>
          <a:xfrm>
            <a:off x="3383766" y="2044662"/>
            <a:ext cx="745150" cy="734767"/>
            <a:chOff x="4661918" y="4134494"/>
            <a:chExt cx="745150" cy="734767"/>
          </a:xfrm>
        </p:grpSpPr>
        <p:cxnSp>
          <p:nvCxnSpPr>
            <p:cNvPr id="36" name="Straight Arrow Connector 35"/>
            <p:cNvCxnSpPr/>
            <p:nvPr/>
          </p:nvCxnSpPr>
          <p:spPr>
            <a:xfrm>
              <a:off x="4661918" y="4134494"/>
              <a:ext cx="745150" cy="241348"/>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7" name="Object 36"/>
            <p:cNvGraphicFramePr>
              <a:graphicFrameLocks noChangeAspect="1"/>
            </p:cNvGraphicFramePr>
            <p:nvPr>
              <p:extLst>
                <p:ext uri="{D42A27DB-BD31-4B8C-83A1-F6EECF244321}">
                  <p14:modId xmlns:p14="http://schemas.microsoft.com/office/powerpoint/2010/main" xmlns="" val="2818786588"/>
                </p:ext>
              </p:extLst>
            </p:nvPr>
          </p:nvGraphicFramePr>
          <p:xfrm>
            <a:off x="4713746" y="4319986"/>
            <a:ext cx="517525" cy="549275"/>
          </p:xfrm>
          <a:graphic>
            <a:graphicData uri="http://schemas.openxmlformats.org/presentationml/2006/ole">
              <p:oleObj spid="_x0000_s48192" name="Equation" r:id="rId4" imgW="228501" imgH="215806" progId="Equation.3">
                <p:embed/>
              </p:oleObj>
            </a:graphicData>
          </a:graphic>
        </p:graphicFrame>
      </p:grpSp>
      <p:sp>
        <p:nvSpPr>
          <p:cNvPr id="49" name="Content Placeholder 2"/>
          <p:cNvSpPr txBox="1">
            <a:spLocks/>
          </p:cNvSpPr>
          <p:nvPr/>
        </p:nvSpPr>
        <p:spPr>
          <a:xfrm>
            <a:off x="2639336" y="1732776"/>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M</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cxnSp>
        <p:nvCxnSpPr>
          <p:cNvPr id="33" name="Straight Arrow Connector 32"/>
          <p:cNvCxnSpPr/>
          <p:nvPr/>
        </p:nvCxnSpPr>
        <p:spPr>
          <a:xfrm>
            <a:off x="3377732" y="2011395"/>
            <a:ext cx="802665" cy="58171"/>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9" name="Content Placeholder 2"/>
          <p:cNvSpPr txBox="1">
            <a:spLocks/>
          </p:cNvSpPr>
          <p:nvPr/>
        </p:nvSpPr>
        <p:spPr>
          <a:xfrm>
            <a:off x="1868838" y="75820"/>
            <a:ext cx="8000450"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0000"/>
                </a:solidFill>
                <a:latin typeface="Arial (Body)"/>
                <a:ea typeface="Calibri" panose="020F0502020204030204" pitchFamily="34" charset="0"/>
                <a:cs typeface="Times New Roman" panose="02020603050405020304" pitchFamily="18" charset="0"/>
              </a:rPr>
              <a:t>Nguyên lí chồng chất điện trường</a:t>
            </a:r>
            <a:endParaRPr lang="it-IT" sz="4000" baseline="-25000" dirty="0">
              <a:solidFill>
                <a:srgbClr val="FF0000"/>
              </a:solidFill>
              <a:latin typeface="Arial (Body)"/>
              <a:ea typeface="Calibri" panose="020F0502020204030204" pitchFamily="34" charset="0"/>
              <a:cs typeface="Times New Roman" panose="02020603050405020304" pitchFamily="18" charset="0"/>
            </a:endParaRPr>
          </a:p>
        </p:txBody>
      </p:sp>
      <p:sp>
        <p:nvSpPr>
          <p:cNvPr id="48" name="Oval 317"/>
          <p:cNvSpPr>
            <a:spLocks noChangeArrowheads="1"/>
          </p:cNvSpPr>
          <p:nvPr/>
        </p:nvSpPr>
        <p:spPr bwMode="auto">
          <a:xfrm>
            <a:off x="775817" y="1284885"/>
            <a:ext cx="267147" cy="267094"/>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2400" baseline="30000" dirty="0">
                <a:solidFill>
                  <a:srgbClr val="FF0000"/>
                </a:solidFill>
              </a:rPr>
              <a:t>+</a:t>
            </a:r>
          </a:p>
        </p:txBody>
      </p:sp>
      <p:cxnSp>
        <p:nvCxnSpPr>
          <p:cNvPr id="50" name="Straight Arrow Connector 49"/>
          <p:cNvCxnSpPr>
            <a:stCxn id="41" idx="0"/>
          </p:cNvCxnSpPr>
          <p:nvPr/>
        </p:nvCxnSpPr>
        <p:spPr>
          <a:xfrm flipV="1">
            <a:off x="3377732" y="1875708"/>
            <a:ext cx="770101" cy="102418"/>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flipV="1">
            <a:off x="3346627" y="1728619"/>
            <a:ext cx="645370" cy="290828"/>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flipV="1">
            <a:off x="3346627" y="1582779"/>
            <a:ext cx="447052" cy="468446"/>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nvGrpSpPr>
          <p:cNvPr id="45" name="Group 44"/>
          <p:cNvGrpSpPr/>
          <p:nvPr/>
        </p:nvGrpSpPr>
        <p:grpSpPr>
          <a:xfrm>
            <a:off x="3363901" y="1642513"/>
            <a:ext cx="4672760" cy="1254025"/>
            <a:chOff x="-1582611" y="3018355"/>
            <a:chExt cx="4672760" cy="1254025"/>
          </a:xfrm>
        </p:grpSpPr>
        <p:graphicFrame>
          <p:nvGraphicFramePr>
            <p:cNvPr id="47" name="Object 46"/>
            <p:cNvGraphicFramePr>
              <a:graphicFrameLocks noChangeAspect="1"/>
            </p:cNvGraphicFramePr>
            <p:nvPr>
              <p:extLst>
                <p:ext uri="{D42A27DB-BD31-4B8C-83A1-F6EECF244321}">
                  <p14:modId xmlns:p14="http://schemas.microsoft.com/office/powerpoint/2010/main" xmlns="" val="2454288388"/>
                </p:ext>
              </p:extLst>
            </p:nvPr>
          </p:nvGraphicFramePr>
          <p:xfrm>
            <a:off x="-158257" y="3249875"/>
            <a:ext cx="3248406" cy="1022505"/>
          </p:xfrm>
          <a:graphic>
            <a:graphicData uri="http://schemas.openxmlformats.org/presentationml/2006/ole">
              <p:oleObj spid="_x0000_s48193" name="Equation" r:id="rId5" imgW="1091726" imgH="304668" progId="Equation.3">
                <p:embed/>
              </p:oleObj>
            </a:graphicData>
          </a:graphic>
        </p:graphicFrame>
        <p:cxnSp>
          <p:nvCxnSpPr>
            <p:cNvPr id="46" name="Straight Arrow Connector 45"/>
            <p:cNvCxnSpPr/>
            <p:nvPr/>
          </p:nvCxnSpPr>
          <p:spPr>
            <a:xfrm flipV="1">
              <a:off x="-1582611" y="3018355"/>
              <a:ext cx="2035569" cy="381845"/>
            </a:xfrm>
            <a:prstGeom prst="straightConnector1">
              <a:avLst/>
            </a:prstGeom>
            <a:ln w="76200">
              <a:solidFill>
                <a:srgbClr val="FFC000"/>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2718477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down)">
                                      <p:cBhvr>
                                        <p:cTn id="17" dur="500"/>
                                        <p:tgtEl>
                                          <p:spTgt spid="33"/>
                                        </p:tgtEl>
                                      </p:cBhvr>
                                    </p:animEffect>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wipe(down)">
                                      <p:cBhvr>
                                        <p:cTn id="21" dur="500"/>
                                        <p:tgtEl>
                                          <p:spTgt spid="50"/>
                                        </p:tgtEl>
                                      </p:cBhvr>
                                    </p:animEffect>
                                  </p:childTnLst>
                                </p:cTn>
                              </p:par>
                            </p:childTnLst>
                          </p:cTn>
                        </p:par>
                        <p:par>
                          <p:cTn id="22" fill="hold">
                            <p:stCondLst>
                              <p:cond delay="1000"/>
                            </p:stCondLst>
                            <p:childTnLst>
                              <p:par>
                                <p:cTn id="23" presetID="22" presetClass="entr" presetSubtype="4" fill="hold"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down)">
                                      <p:cBhvr>
                                        <p:cTn id="25" dur="500"/>
                                        <p:tgtEl>
                                          <p:spTgt spid="52"/>
                                        </p:tgtEl>
                                      </p:cBhvr>
                                    </p:animEffect>
                                  </p:childTnLst>
                                </p:cTn>
                              </p:par>
                            </p:childTnLst>
                          </p:cTn>
                        </p:par>
                        <p:par>
                          <p:cTn id="26" fill="hold">
                            <p:stCondLst>
                              <p:cond delay="1500"/>
                            </p:stCondLst>
                            <p:childTnLst>
                              <p:par>
                                <p:cTn id="27" presetID="22" presetClass="entr" presetSubtype="4" fill="hold" nodeType="afterEffect">
                                  <p:stCondLst>
                                    <p:cond delay="0"/>
                                  </p:stCondLst>
                                  <p:childTnLst>
                                    <p:set>
                                      <p:cBhvr>
                                        <p:cTn id="28" dur="1" fill="hold">
                                          <p:stCondLst>
                                            <p:cond delay="0"/>
                                          </p:stCondLst>
                                        </p:cTn>
                                        <p:tgtEl>
                                          <p:spTgt spid="53"/>
                                        </p:tgtEl>
                                        <p:attrNameLst>
                                          <p:attrName>style.visibility</p:attrName>
                                        </p:attrNameLst>
                                      </p:cBhvr>
                                      <p:to>
                                        <p:strVal val="visible"/>
                                      </p:to>
                                    </p:set>
                                    <p:animEffect transition="in" filter="wipe(down)">
                                      <p:cBhvr>
                                        <p:cTn id="29" dur="500"/>
                                        <p:tgtEl>
                                          <p:spTgt spid="53"/>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fade">
                                      <p:cBhvr>
                                        <p:cTn id="3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ame 4"/>
          <p:cNvSpPr/>
          <p:nvPr/>
        </p:nvSpPr>
        <p:spPr>
          <a:xfrm>
            <a:off x="8278263" y="1601248"/>
            <a:ext cx="3213178" cy="5303520"/>
          </a:xfrm>
          <a:prstGeom prst="frame">
            <a:avLst>
              <a:gd name="adj1" fmla="val 13611"/>
            </a:avLst>
          </a:prstGeom>
          <a:gradFill>
            <a:gsLst>
              <a:gs pos="0">
                <a:schemeClr val="accent6">
                  <a:satMod val="103000"/>
                  <a:lumMod val="102000"/>
                  <a:tint val="94000"/>
                </a:schemeClr>
              </a:gs>
              <a:gs pos="58000">
                <a:schemeClr val="accent6">
                  <a:satMod val="110000"/>
                  <a:lumMod val="100000"/>
                  <a:shade val="100000"/>
                </a:schemeClr>
              </a:gs>
              <a:gs pos="93000">
                <a:schemeClr val="accent6">
                  <a:lumMod val="99000"/>
                  <a:satMod val="120000"/>
                  <a:shade val="78000"/>
                </a:schemeClr>
              </a:gs>
            </a:gsLst>
          </a:gradFill>
          <a:ln>
            <a:noFill/>
          </a:ln>
          <a:scene3d>
            <a:camera prst="obliqueTopRight"/>
            <a:lightRig rig="threePt" dir="t">
              <a:rot lat="0" lon="0" rev="1200000"/>
            </a:lightRig>
          </a:scene3d>
          <a:sp3d extrusionH="11417300">
            <a:bevelT w="165100" prst="coolSlant"/>
            <a:bevelB/>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a:solidFill>
                <a:schemeClr val="tx1"/>
              </a:solidFill>
            </a:endParaRPr>
          </a:p>
        </p:txBody>
      </p:sp>
      <p:pic>
        <p:nvPicPr>
          <p:cNvPr id="6" name="Picture 45" descr="Picture61"/>
          <p:cNvPicPr>
            <a:picLocks noChangeAspect="1" noChangeArrowheads="1" noCrop="1"/>
          </p:cNvPicPr>
          <p:nvPr/>
        </p:nvPicPr>
        <p:blipFill>
          <a:blip r:embed="rId4">
            <a:extLst>
              <a:ext uri="{28A0092B-C50C-407E-A947-70E740481C1C}">
                <a14:useLocalDpi xmlns:a14="http://schemas.microsoft.com/office/drawing/2010/main" xmlns="" val="0"/>
              </a:ext>
            </a:extLst>
          </a:blip>
          <a:srcRect/>
          <a:stretch>
            <a:fillRect/>
          </a:stretch>
        </p:blipFill>
        <p:spPr bwMode="auto">
          <a:xfrm>
            <a:off x="8988966" y="3376407"/>
            <a:ext cx="2062163" cy="2647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16" name="Object 15"/>
          <p:cNvGraphicFramePr>
            <a:graphicFrameLocks noChangeAspect="1"/>
          </p:cNvGraphicFramePr>
          <p:nvPr>
            <p:extLst>
              <p:ext uri="{D42A27DB-BD31-4B8C-83A1-F6EECF244321}">
                <p14:modId xmlns:p14="http://schemas.microsoft.com/office/powerpoint/2010/main" xmlns="" val="3152097090"/>
              </p:ext>
            </p:extLst>
          </p:nvPr>
        </p:nvGraphicFramePr>
        <p:xfrm>
          <a:off x="2362933" y="5576983"/>
          <a:ext cx="3051175" cy="882650"/>
        </p:xfrm>
        <a:graphic>
          <a:graphicData uri="http://schemas.openxmlformats.org/presentationml/2006/ole">
            <p:oleObj spid="_x0000_s47213" name="Equation" r:id="rId5" imgW="990170" imgH="253890" progId="Equation.3">
              <p:embed/>
            </p:oleObj>
          </a:graphicData>
        </a:graphic>
      </p:graphicFrame>
      <p:pic>
        <p:nvPicPr>
          <p:cNvPr id="47113" name="Picture 9" descr="https://upload.wikimedia.org/wikipedia/commons/thumb/f/f3/Faraday_cage.gif/300px-Faraday_cage.gif"/>
          <p:cNvPicPr>
            <a:picLocks noChangeAspect="1" noChangeArrowheads="1" noCrop="1"/>
          </p:cNvPicPr>
          <p:nvPr/>
        </p:nvPicPr>
        <p:blipFill>
          <a:blip r:embed="rId6">
            <a:extLst>
              <a:ext uri="{28A0092B-C50C-407E-A947-70E740481C1C}">
                <a14:useLocalDpi xmlns:a14="http://schemas.microsoft.com/office/drawing/2010/main" xmlns="" val="0"/>
              </a:ext>
            </a:extLst>
          </a:blip>
          <a:srcRect/>
          <a:stretch>
            <a:fillRect/>
          </a:stretch>
        </p:blipFill>
        <p:spPr bwMode="auto">
          <a:xfrm>
            <a:off x="-153138" y="1303020"/>
            <a:ext cx="8083319" cy="4041660"/>
          </a:xfrm>
          <a:prstGeom prst="rect">
            <a:avLst/>
          </a:prstGeom>
          <a:noFill/>
          <a:extLst>
            <a:ext uri="{909E8E84-426E-40DD-AFC4-6F175D3DCCD1}">
              <a14:hiddenFill xmlns:a14="http://schemas.microsoft.com/office/drawing/2010/main" xmlns="">
                <a:solidFill>
                  <a:srgbClr val="FFFFFF"/>
                </a:solidFill>
              </a14:hiddenFill>
            </a:ext>
          </a:extLst>
        </p:spPr>
      </p:pic>
      <p:grpSp>
        <p:nvGrpSpPr>
          <p:cNvPr id="7" name="Group 6"/>
          <p:cNvGrpSpPr/>
          <p:nvPr/>
        </p:nvGrpSpPr>
        <p:grpSpPr>
          <a:xfrm>
            <a:off x="4220672" y="2646486"/>
            <a:ext cx="1371600" cy="565094"/>
            <a:chOff x="4661918" y="3396624"/>
            <a:chExt cx="1501772" cy="719644"/>
          </a:xfrm>
        </p:grpSpPr>
        <p:cxnSp>
          <p:nvCxnSpPr>
            <p:cNvPr id="8" name="Straight Arrow Connector 7"/>
            <p:cNvCxnSpPr/>
            <p:nvPr/>
          </p:nvCxnSpPr>
          <p:spPr>
            <a:xfrm flipV="1">
              <a:off x="4661918" y="4116268"/>
              <a:ext cx="1501772"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9" name="Object 8"/>
            <p:cNvGraphicFramePr>
              <a:graphicFrameLocks noChangeAspect="1"/>
            </p:cNvGraphicFramePr>
            <p:nvPr>
              <p:extLst>
                <p:ext uri="{D42A27DB-BD31-4B8C-83A1-F6EECF244321}">
                  <p14:modId xmlns:p14="http://schemas.microsoft.com/office/powerpoint/2010/main" xmlns="" val="914279936"/>
                </p:ext>
              </p:extLst>
            </p:nvPr>
          </p:nvGraphicFramePr>
          <p:xfrm>
            <a:off x="4846859" y="3396624"/>
            <a:ext cx="431065" cy="646935"/>
          </p:xfrm>
          <a:graphic>
            <a:graphicData uri="http://schemas.openxmlformats.org/presentationml/2006/ole">
              <p:oleObj spid="_x0000_s47214" name="Equation" r:id="rId7" imgW="190417" imgH="253890" progId="Equation.3">
                <p:embed/>
              </p:oleObj>
            </a:graphicData>
          </a:graphic>
        </p:graphicFrame>
      </p:grpSp>
      <p:grpSp>
        <p:nvGrpSpPr>
          <p:cNvPr id="11" name="Group 10"/>
          <p:cNvGrpSpPr/>
          <p:nvPr/>
        </p:nvGrpSpPr>
        <p:grpSpPr>
          <a:xfrm>
            <a:off x="2516920" y="2628584"/>
            <a:ext cx="1371600" cy="582996"/>
            <a:chOff x="2316808" y="3997009"/>
            <a:chExt cx="1371600" cy="582996"/>
          </a:xfrm>
        </p:grpSpPr>
        <p:cxnSp>
          <p:nvCxnSpPr>
            <p:cNvPr id="12" name="Straight Arrow Connector 11"/>
            <p:cNvCxnSpPr/>
            <p:nvPr/>
          </p:nvCxnSpPr>
          <p:spPr>
            <a:xfrm flipH="1">
              <a:off x="2316808" y="4580005"/>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3" name="Object 12"/>
            <p:cNvGraphicFramePr>
              <a:graphicFrameLocks noChangeAspect="1"/>
            </p:cNvGraphicFramePr>
            <p:nvPr>
              <p:extLst>
                <p:ext uri="{D42A27DB-BD31-4B8C-83A1-F6EECF244321}">
                  <p14:modId xmlns:p14="http://schemas.microsoft.com/office/powerpoint/2010/main" xmlns="" val="1188210585"/>
                </p:ext>
              </p:extLst>
            </p:nvPr>
          </p:nvGraphicFramePr>
          <p:xfrm>
            <a:off x="2834962" y="3997009"/>
            <a:ext cx="413385" cy="492882"/>
          </p:xfrm>
          <a:graphic>
            <a:graphicData uri="http://schemas.openxmlformats.org/presentationml/2006/ole">
              <p:oleObj spid="_x0000_s47215" name="Equation" r:id="rId8" imgW="190417" imgH="203112" progId="Equation.3">
                <p:embed/>
              </p:oleObj>
            </a:graphicData>
          </a:graphic>
        </p:graphicFrame>
      </p:grpSp>
      <p:sp>
        <p:nvSpPr>
          <p:cNvPr id="14" name="Content Placeholder 2"/>
          <p:cNvSpPr txBox="1">
            <a:spLocks/>
          </p:cNvSpPr>
          <p:nvPr/>
        </p:nvSpPr>
        <p:spPr>
          <a:xfrm>
            <a:off x="8925084" y="2690132"/>
            <a:ext cx="2914439"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FF00"/>
                </a:solidFill>
                <a:latin typeface="Arial (Body)"/>
                <a:ea typeface="Calibri" panose="020F0502020204030204" pitchFamily="34" charset="0"/>
                <a:cs typeface="Times New Roman" panose="02020603050405020304" pitchFamily="18" charset="0"/>
              </a:rPr>
              <a:t>E = 0 ?!?</a:t>
            </a:r>
            <a:endParaRPr lang="it-IT" sz="4000" baseline="-25000" dirty="0">
              <a:solidFill>
                <a:srgbClr val="FFFF00"/>
              </a:solidFill>
              <a:latin typeface="Arial (Body)"/>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88319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47113"/>
                                        </p:tgtEl>
                                        <p:attrNameLst>
                                          <p:attrName>style.visibility</p:attrName>
                                        </p:attrNameLst>
                                      </p:cBhvr>
                                      <p:to>
                                        <p:strVal val="visible"/>
                                      </p:to>
                                    </p:set>
                                    <p:animEffect transition="in" filter="wipe(right)">
                                      <p:cBhvr>
                                        <p:cTn id="7" dur="500"/>
                                        <p:tgtEl>
                                          <p:spTgt spid="471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8898" name="Rectangle 2"/>
          <p:cNvSpPr>
            <a:spLocks noGrp="1" noChangeArrowheads="1"/>
          </p:cNvSpPr>
          <p:nvPr>
            <p:ph type="title"/>
          </p:nvPr>
        </p:nvSpPr>
        <p:spPr bwMode="auto">
          <a:xfrm>
            <a:off x="423672" y="63888"/>
            <a:ext cx="8153400" cy="11430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a:bodyPr>
          <a:lstStyle/>
          <a:p>
            <a:r>
              <a:rPr lang="en-US" altLang="en-US" sz="3900" dirty="0" err="1"/>
              <a:t>Chống</a:t>
            </a:r>
            <a:r>
              <a:rPr lang="en-US" altLang="en-US" sz="3900" dirty="0"/>
              <a:t> </a:t>
            </a:r>
            <a:r>
              <a:rPr lang="en-US" altLang="en-US" sz="3900" dirty="0" err="1"/>
              <a:t>nhiễu</a:t>
            </a:r>
            <a:r>
              <a:rPr lang="en-US" altLang="en-US" sz="3900" dirty="0"/>
              <a:t> </a:t>
            </a:r>
            <a:r>
              <a:rPr lang="en-US" altLang="en-US" sz="3900" dirty="0" err="1"/>
              <a:t>điện</a:t>
            </a:r>
            <a:r>
              <a:rPr lang="en-US" altLang="en-US" sz="3900" dirty="0"/>
              <a:t> </a:t>
            </a:r>
            <a:r>
              <a:rPr lang="en-US" altLang="en-US" sz="3900" dirty="0" err="1"/>
              <a:t>từ</a:t>
            </a:r>
            <a:r>
              <a:rPr lang="en-US" altLang="en-US" sz="3900" dirty="0"/>
              <a:t> </a:t>
            </a:r>
            <a:r>
              <a:rPr lang="en-US" altLang="en-US" sz="3900" dirty="0" err="1"/>
              <a:t>trường</a:t>
            </a:r>
            <a:r>
              <a:rPr lang="en-US" altLang="en-US" sz="3900" dirty="0"/>
              <a:t> </a:t>
            </a:r>
            <a:r>
              <a:rPr lang="en-US" altLang="en-US" sz="3900" dirty="0" err="1"/>
              <a:t>bên</a:t>
            </a:r>
            <a:r>
              <a:rPr lang="en-US" altLang="en-US" sz="3900" dirty="0"/>
              <a:t> </a:t>
            </a:r>
            <a:r>
              <a:rPr lang="en-US" altLang="en-US" sz="3900" dirty="0" err="1"/>
              <a:t>ngoài</a:t>
            </a:r>
            <a:endParaRPr lang="en-US" altLang="en-US" sz="3900" dirty="0"/>
          </a:p>
        </p:txBody>
      </p:sp>
      <p:pic>
        <p:nvPicPr>
          <p:cNvPr id="848900" name="Picture 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075177" y="1611064"/>
            <a:ext cx="4501895" cy="46638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48901" name="Picture 5"/>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75322" y="1389190"/>
            <a:ext cx="3720021" cy="488570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48903" name="Picture 7" descr="meg setup"/>
          <p:cNvPicPr>
            <a:picLocks noChangeAspect="1" noChangeArrowheads="1"/>
          </p:cNvPicPr>
          <p:nvPr/>
        </p:nvPicPr>
        <p:blipFill>
          <a:blip r:embed="rId5">
            <a:extLst>
              <a:ext uri="{28A0092B-C50C-407E-A947-70E740481C1C}">
                <a14:useLocalDpi xmlns:a14="http://schemas.microsoft.com/office/drawing/2010/main" xmlns="" val="0"/>
              </a:ext>
            </a:extLst>
          </a:blip>
          <a:srcRect r="56602"/>
          <a:stretch>
            <a:fillRect/>
          </a:stretch>
        </p:blipFill>
        <p:spPr bwMode="auto">
          <a:xfrm>
            <a:off x="8756906" y="258724"/>
            <a:ext cx="3258310" cy="618753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259533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280288" y="-46429"/>
            <a:ext cx="5631424" cy="6904429"/>
          </a:xfrm>
        </p:spPr>
      </p:pic>
    </p:spTree>
    <p:extLst>
      <p:ext uri="{BB962C8B-B14F-4D97-AF65-F5344CB8AC3E}">
        <p14:creationId xmlns:p14="http://schemas.microsoft.com/office/powerpoint/2010/main" xmlns="" val="1498673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2336224" y="0"/>
            <a:ext cx="7195278" cy="6858000"/>
          </a:xfrm>
        </p:spPr>
      </p:pic>
    </p:spTree>
    <p:extLst>
      <p:ext uri="{BB962C8B-B14F-4D97-AF65-F5344CB8AC3E}">
        <p14:creationId xmlns:p14="http://schemas.microsoft.com/office/powerpoint/2010/main" xmlns="" val="22244420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1225060" y="0"/>
            <a:ext cx="9138285" cy="6858000"/>
          </a:xfrm>
        </p:spPr>
      </p:pic>
    </p:spTree>
    <p:extLst>
      <p:ext uri="{BB962C8B-B14F-4D97-AF65-F5344CB8AC3E}">
        <p14:creationId xmlns:p14="http://schemas.microsoft.com/office/powerpoint/2010/main" xmlns="" val="9094587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0" y="756138"/>
            <a:ext cx="12203724" cy="6101862"/>
          </a:xfrm>
        </p:spPr>
      </p:pic>
    </p:spTree>
    <p:extLst>
      <p:ext uri="{BB962C8B-B14F-4D97-AF65-F5344CB8AC3E}">
        <p14:creationId xmlns:p14="http://schemas.microsoft.com/office/powerpoint/2010/main" xmlns="" val="14075482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1749669" y="0"/>
            <a:ext cx="8692662" cy="6859959"/>
          </a:xfrm>
        </p:spPr>
      </p:pic>
    </p:spTree>
    <p:extLst>
      <p:ext uri="{BB962C8B-B14F-4D97-AF65-F5344CB8AC3E}">
        <p14:creationId xmlns:p14="http://schemas.microsoft.com/office/powerpoint/2010/main" xmlns="" val="34346358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0" y="17585"/>
            <a:ext cx="12192000" cy="6853382"/>
          </a:xfrm>
        </p:spPr>
      </p:pic>
    </p:spTree>
    <p:extLst>
      <p:ext uri="{BB962C8B-B14F-4D97-AF65-F5344CB8AC3E}">
        <p14:creationId xmlns:p14="http://schemas.microsoft.com/office/powerpoint/2010/main" xmlns="" val="36401649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1066800" y="0"/>
            <a:ext cx="10287000" cy="6858000"/>
          </a:xfrm>
        </p:spPr>
      </p:pic>
    </p:spTree>
    <p:extLst>
      <p:ext uri="{BB962C8B-B14F-4D97-AF65-F5344CB8AC3E}">
        <p14:creationId xmlns:p14="http://schemas.microsoft.com/office/powerpoint/2010/main" xmlns="" val="1854219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12" descr="D:\QTHANG\PFIEV\Quang hoc song\Interfere and Diffraction\Interference\6z3.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56846" y="0"/>
            <a:ext cx="11082528" cy="6858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6526996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rot="1752754">
            <a:off x="5153891" y="3170711"/>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5" name="Oval 4"/>
          <p:cNvSpPr/>
          <p:nvPr/>
        </p:nvSpPr>
        <p:spPr>
          <a:xfrm rot="7324719">
            <a:off x="7505205" y="2422565"/>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6" name="Oval 5"/>
          <p:cNvSpPr/>
          <p:nvPr/>
        </p:nvSpPr>
        <p:spPr>
          <a:xfrm rot="12513117">
            <a:off x="5628667" y="1662544"/>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7" name="Oval 6"/>
          <p:cNvSpPr/>
          <p:nvPr/>
        </p:nvSpPr>
        <p:spPr>
          <a:xfrm rot="7880097">
            <a:off x="7219961" y="4334492"/>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8" name="Oval 7"/>
          <p:cNvSpPr/>
          <p:nvPr/>
        </p:nvSpPr>
        <p:spPr>
          <a:xfrm rot="12921128">
            <a:off x="3674653" y="4013857"/>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9" name="Oval 8"/>
          <p:cNvSpPr/>
          <p:nvPr/>
        </p:nvSpPr>
        <p:spPr>
          <a:xfrm rot="5400000">
            <a:off x="3604957" y="2058855"/>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10" name="Oval 9"/>
          <p:cNvSpPr/>
          <p:nvPr/>
        </p:nvSpPr>
        <p:spPr>
          <a:xfrm rot="6447569">
            <a:off x="5270318" y="5107902"/>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grpSp>
        <p:nvGrpSpPr>
          <p:cNvPr id="11" name="Group 10"/>
          <p:cNvGrpSpPr/>
          <p:nvPr/>
        </p:nvGrpSpPr>
        <p:grpSpPr>
          <a:xfrm>
            <a:off x="4639685" y="237433"/>
            <a:ext cx="2743200" cy="952692"/>
            <a:chOff x="4661918" y="2806700"/>
            <a:chExt cx="3003542" cy="1309568"/>
          </a:xfrm>
        </p:grpSpPr>
        <p:cxnSp>
          <p:nvCxnSpPr>
            <p:cNvPr id="12" name="Straight Arrow Connector 11"/>
            <p:cNvCxnSpPr/>
            <p:nvPr/>
          </p:nvCxnSpPr>
          <p:spPr>
            <a:xfrm flipV="1">
              <a:off x="4661918" y="4116268"/>
              <a:ext cx="3003542"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3" name="Object 12"/>
            <p:cNvGraphicFramePr>
              <a:graphicFrameLocks noChangeAspect="1"/>
            </p:cNvGraphicFramePr>
            <p:nvPr>
              <p:extLst>
                <p:ext uri="{D42A27DB-BD31-4B8C-83A1-F6EECF244321}">
                  <p14:modId xmlns:p14="http://schemas.microsoft.com/office/powerpoint/2010/main" xmlns="" val="463428498"/>
                </p:ext>
              </p:extLst>
            </p:nvPr>
          </p:nvGraphicFramePr>
          <p:xfrm>
            <a:off x="5568525" y="2806700"/>
            <a:ext cx="841631" cy="1263105"/>
          </p:xfrm>
          <a:graphic>
            <a:graphicData uri="http://schemas.openxmlformats.org/presentationml/2006/ole">
              <p:oleObj spid="_x0000_s51209" name="Equation" r:id="rId3" imgW="190417" imgH="253890" progId="Equation.3">
                <p:embed/>
              </p:oleObj>
            </a:graphicData>
          </a:graphic>
        </p:graphicFrame>
      </p:grpSp>
    </p:spTree>
    <p:extLst>
      <p:ext uri="{BB962C8B-B14F-4D97-AF65-F5344CB8AC3E}">
        <p14:creationId xmlns:p14="http://schemas.microsoft.com/office/powerpoint/2010/main" xmlns="" val="2468085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5153891" y="3170711"/>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5" name="Oval 4"/>
          <p:cNvSpPr/>
          <p:nvPr/>
        </p:nvSpPr>
        <p:spPr>
          <a:xfrm rot="21362345">
            <a:off x="7505205" y="2422565"/>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6" name="Oval 5"/>
          <p:cNvSpPr/>
          <p:nvPr/>
        </p:nvSpPr>
        <p:spPr>
          <a:xfrm>
            <a:off x="5628667" y="1662544"/>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7" name="Oval 6"/>
          <p:cNvSpPr/>
          <p:nvPr/>
        </p:nvSpPr>
        <p:spPr>
          <a:xfrm>
            <a:off x="7219961" y="4334492"/>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8" name="Oval 7"/>
          <p:cNvSpPr/>
          <p:nvPr/>
        </p:nvSpPr>
        <p:spPr>
          <a:xfrm>
            <a:off x="3674653" y="4013857"/>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9" name="Oval 8"/>
          <p:cNvSpPr/>
          <p:nvPr/>
        </p:nvSpPr>
        <p:spPr>
          <a:xfrm>
            <a:off x="3604957" y="2058855"/>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10" name="Oval 9"/>
          <p:cNvSpPr/>
          <p:nvPr/>
        </p:nvSpPr>
        <p:spPr>
          <a:xfrm>
            <a:off x="5270318" y="5107902"/>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graphicFrame>
        <p:nvGraphicFramePr>
          <p:cNvPr id="11" name="Object 10"/>
          <p:cNvGraphicFramePr>
            <a:graphicFrameLocks noChangeAspect="1"/>
          </p:cNvGraphicFramePr>
          <p:nvPr>
            <p:extLst>
              <p:ext uri="{D42A27DB-BD31-4B8C-83A1-F6EECF244321}">
                <p14:modId xmlns:p14="http://schemas.microsoft.com/office/powerpoint/2010/main" xmlns="" val="1469642364"/>
              </p:ext>
            </p:extLst>
          </p:nvPr>
        </p:nvGraphicFramePr>
        <p:xfrm>
          <a:off x="5270318" y="5690898"/>
          <a:ext cx="2308225" cy="882650"/>
        </p:xfrm>
        <a:graphic>
          <a:graphicData uri="http://schemas.openxmlformats.org/presentationml/2006/ole">
            <p:oleObj spid="_x0000_s50202" name="Equation" r:id="rId3" imgW="748975" imgH="253890" progId="Equation.3">
              <p:embed/>
            </p:oleObj>
          </a:graphicData>
        </a:graphic>
      </p:graphicFrame>
      <p:grpSp>
        <p:nvGrpSpPr>
          <p:cNvPr id="12" name="Group 11"/>
          <p:cNvGrpSpPr/>
          <p:nvPr/>
        </p:nvGrpSpPr>
        <p:grpSpPr>
          <a:xfrm>
            <a:off x="4639685" y="237433"/>
            <a:ext cx="2743200" cy="952692"/>
            <a:chOff x="4661918" y="2806700"/>
            <a:chExt cx="3003542" cy="1309568"/>
          </a:xfrm>
        </p:grpSpPr>
        <p:cxnSp>
          <p:nvCxnSpPr>
            <p:cNvPr id="13" name="Straight Arrow Connector 12"/>
            <p:cNvCxnSpPr/>
            <p:nvPr/>
          </p:nvCxnSpPr>
          <p:spPr>
            <a:xfrm flipV="1">
              <a:off x="4661918" y="4116268"/>
              <a:ext cx="3003542"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4" name="Object 13"/>
            <p:cNvGraphicFramePr>
              <a:graphicFrameLocks noChangeAspect="1"/>
            </p:cNvGraphicFramePr>
            <p:nvPr>
              <p:extLst>
                <p:ext uri="{D42A27DB-BD31-4B8C-83A1-F6EECF244321}">
                  <p14:modId xmlns:p14="http://schemas.microsoft.com/office/powerpoint/2010/main" xmlns="" val="3433824658"/>
                </p:ext>
              </p:extLst>
            </p:nvPr>
          </p:nvGraphicFramePr>
          <p:xfrm>
            <a:off x="5568525" y="2806700"/>
            <a:ext cx="841631" cy="1263105"/>
          </p:xfrm>
          <a:graphic>
            <a:graphicData uri="http://schemas.openxmlformats.org/presentationml/2006/ole">
              <p:oleObj spid="_x0000_s50203" name="Equation" r:id="rId4" imgW="190417" imgH="253890" progId="Equation.3">
                <p:embed/>
              </p:oleObj>
            </a:graphicData>
          </a:graphic>
        </p:graphicFrame>
      </p:grpSp>
      <p:grpSp>
        <p:nvGrpSpPr>
          <p:cNvPr id="15" name="Group 14"/>
          <p:cNvGrpSpPr/>
          <p:nvPr/>
        </p:nvGrpSpPr>
        <p:grpSpPr>
          <a:xfrm>
            <a:off x="5230582" y="3787764"/>
            <a:ext cx="1371600" cy="582996"/>
            <a:chOff x="2316808" y="3997009"/>
            <a:chExt cx="1371600" cy="582996"/>
          </a:xfrm>
        </p:grpSpPr>
        <p:cxnSp>
          <p:nvCxnSpPr>
            <p:cNvPr id="16" name="Straight Arrow Connector 15"/>
            <p:cNvCxnSpPr/>
            <p:nvPr/>
          </p:nvCxnSpPr>
          <p:spPr>
            <a:xfrm flipH="1">
              <a:off x="2316808" y="4580005"/>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7" name="Object 16"/>
            <p:cNvGraphicFramePr>
              <a:graphicFrameLocks noChangeAspect="1"/>
            </p:cNvGraphicFramePr>
            <p:nvPr>
              <p:extLst>
                <p:ext uri="{D42A27DB-BD31-4B8C-83A1-F6EECF244321}">
                  <p14:modId xmlns:p14="http://schemas.microsoft.com/office/powerpoint/2010/main" xmlns="" val="799824767"/>
                </p:ext>
              </p:extLst>
            </p:nvPr>
          </p:nvGraphicFramePr>
          <p:xfrm>
            <a:off x="2834962" y="3997009"/>
            <a:ext cx="413385" cy="492882"/>
          </p:xfrm>
          <a:graphic>
            <a:graphicData uri="http://schemas.openxmlformats.org/presentationml/2006/ole">
              <p:oleObj spid="_x0000_s50204" name="Equation" r:id="rId5" imgW="190417" imgH="203112" progId="Equation.3">
                <p:embed/>
              </p:oleObj>
            </a:graphicData>
          </a:graphic>
        </p:graphicFrame>
      </p:grpSp>
      <p:cxnSp>
        <p:nvCxnSpPr>
          <p:cNvPr id="18" name="Straight Arrow Connector 17"/>
          <p:cNvCxnSpPr>
            <a:cxnSpLocks/>
          </p:cNvCxnSpPr>
          <p:nvPr/>
        </p:nvCxnSpPr>
        <p:spPr>
          <a:xfrm>
            <a:off x="5600747" y="6573548"/>
            <a:ext cx="966071"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8868427" y="3926703"/>
            <a:ext cx="2666756" cy="707886"/>
          </a:xfrm>
          <a:prstGeom prst="rect">
            <a:avLst/>
          </a:prstGeom>
          <a:noFill/>
        </p:spPr>
        <p:txBody>
          <a:bodyPr wrap="none" rtlCol="0">
            <a:spAutoFit/>
          </a:bodyPr>
          <a:lstStyle/>
          <a:p>
            <a:r>
              <a:rPr lang="en-US" sz="4000" i="1" dirty="0"/>
              <a:t>E=</a:t>
            </a:r>
            <a:r>
              <a:rPr lang="en-US" sz="4000" i="1" dirty="0" err="1"/>
              <a:t>E</a:t>
            </a:r>
            <a:r>
              <a:rPr lang="en-US" sz="4000" i="1" baseline="-25000" dirty="0" err="1"/>
              <a:t>o</a:t>
            </a:r>
            <a:r>
              <a:rPr lang="en-US" sz="4000" i="1" dirty="0"/>
              <a:t>-E’ &lt; </a:t>
            </a:r>
            <a:r>
              <a:rPr lang="en-US" sz="4000" i="1" dirty="0" err="1"/>
              <a:t>E</a:t>
            </a:r>
            <a:r>
              <a:rPr lang="en-US" sz="4000" i="1" baseline="-25000" dirty="0" err="1"/>
              <a:t>o</a:t>
            </a:r>
            <a:r>
              <a:rPr lang="en-US" sz="4000" i="1" dirty="0"/>
              <a:t> </a:t>
            </a:r>
          </a:p>
        </p:txBody>
      </p:sp>
      <p:sp>
        <p:nvSpPr>
          <p:cNvPr id="19" name="TextBox 18"/>
          <p:cNvSpPr txBox="1"/>
          <p:nvPr/>
        </p:nvSpPr>
        <p:spPr>
          <a:xfrm>
            <a:off x="9181578" y="5340366"/>
            <a:ext cx="1720471" cy="707886"/>
          </a:xfrm>
          <a:prstGeom prst="rect">
            <a:avLst/>
          </a:prstGeom>
          <a:noFill/>
        </p:spPr>
        <p:txBody>
          <a:bodyPr wrap="none" rtlCol="0">
            <a:spAutoFit/>
          </a:bodyPr>
          <a:lstStyle/>
          <a:p>
            <a:r>
              <a:rPr lang="en-US" sz="4000" i="1" dirty="0"/>
              <a:t>E=</a:t>
            </a:r>
            <a:r>
              <a:rPr lang="en-US" sz="4000" i="1" dirty="0" err="1"/>
              <a:t>E</a:t>
            </a:r>
            <a:r>
              <a:rPr lang="en-US" sz="4000" i="1" baseline="-25000" dirty="0" err="1"/>
              <a:t>o</a:t>
            </a:r>
            <a:r>
              <a:rPr lang="en-US" sz="4000" i="1" baseline="-25000" dirty="0"/>
              <a:t> </a:t>
            </a:r>
            <a:r>
              <a:rPr lang="en-US" sz="4000" i="1" dirty="0"/>
              <a:t>/</a:t>
            </a:r>
            <a:r>
              <a:rPr lang="en-US" sz="4000" i="1" dirty="0">
                <a:sym typeface="Symbol" panose="05050102010706020507" pitchFamily="18" charset="2"/>
              </a:rPr>
              <a:t></a:t>
            </a:r>
            <a:r>
              <a:rPr lang="en-US" sz="4000" i="1" dirty="0"/>
              <a:t> </a:t>
            </a:r>
          </a:p>
        </p:txBody>
      </p:sp>
    </p:spTree>
    <p:extLst>
      <p:ext uri="{BB962C8B-B14F-4D97-AF65-F5344CB8AC3E}">
        <p14:creationId xmlns:p14="http://schemas.microsoft.com/office/powerpoint/2010/main" xmlns="" val="2157878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000"/>
                                        <p:tgtEl>
                                          <p:spTgt spid="18"/>
                                        </p:tgtEl>
                                      </p:cBhvr>
                                    </p:animEffect>
                                    <p:anim calcmode="lin" valueType="num">
                                      <p:cBhvr>
                                        <p:cTn id="20" dur="1000" fill="hold"/>
                                        <p:tgtEl>
                                          <p:spTgt spid="18"/>
                                        </p:tgtEl>
                                        <p:attrNameLst>
                                          <p:attrName>ppt_x</p:attrName>
                                        </p:attrNameLst>
                                      </p:cBhvr>
                                      <p:tavLst>
                                        <p:tav tm="0">
                                          <p:val>
                                            <p:strVal val="#ppt_x"/>
                                          </p:val>
                                        </p:tav>
                                        <p:tav tm="100000">
                                          <p:val>
                                            <p:strVal val="#ppt_x"/>
                                          </p:val>
                                        </p:tav>
                                      </p:tavLst>
                                    </p:anim>
                                    <p:anim calcmode="lin" valueType="num">
                                      <p:cBhvr>
                                        <p:cTn id="2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838200" y="-1"/>
            <a:ext cx="10298723" cy="6865815"/>
          </a:xfrm>
        </p:spPr>
      </p:pic>
    </p:spTree>
    <p:extLst>
      <p:ext uri="{BB962C8B-B14F-4D97-AF65-F5344CB8AC3E}">
        <p14:creationId xmlns:p14="http://schemas.microsoft.com/office/powerpoint/2010/main" xmlns="" val="25007327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1506" name="Picture 4" descr="Duong suc dien truong5"/>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096000" y="1"/>
            <a:ext cx="4572000" cy="3319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07" name="Picture 5" descr="Duong suc dien truon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629400" y="3933826"/>
            <a:ext cx="4038600" cy="292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08" name="Picture 6" descr="Duong suc dien truong2"/>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356360" y="4067176"/>
            <a:ext cx="3886200" cy="2790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09" name="Picture 7" descr="Duong suc dien truong3"/>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1524000" y="1"/>
            <a:ext cx="4495800" cy="3228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40239561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17"/>
          <p:cNvSpPr>
            <a:spLocks noChangeArrowheads="1"/>
          </p:cNvSpPr>
          <p:nvPr/>
        </p:nvSpPr>
        <p:spPr bwMode="auto">
          <a:xfrm>
            <a:off x="954863" y="77591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15" name="Content Placeholder 2"/>
          <p:cNvSpPr txBox="1">
            <a:spLocks/>
          </p:cNvSpPr>
          <p:nvPr/>
        </p:nvSpPr>
        <p:spPr>
          <a:xfrm>
            <a:off x="480605" y="-93367"/>
            <a:ext cx="2169003"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 = 2</a:t>
            </a:r>
            <a:r>
              <a:rPr lang="it-IT" sz="4000" i="1" dirty="0">
                <a:latin typeface="Times New Roman" panose="02020603050405020304" pitchFamily="18" charset="0"/>
                <a:ea typeface="Calibri" panose="020F0502020204030204" pitchFamily="34" charset="0"/>
                <a:cs typeface="Times New Roman" panose="02020603050405020304" pitchFamily="18" charset="0"/>
              </a:rPr>
              <a:t>µC</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graphicFrame>
        <p:nvGraphicFramePr>
          <p:cNvPr id="36" name="Object 35"/>
          <p:cNvGraphicFramePr>
            <a:graphicFrameLocks noChangeAspect="1"/>
          </p:cNvGraphicFramePr>
          <p:nvPr>
            <p:extLst>
              <p:ext uri="{D42A27DB-BD31-4B8C-83A1-F6EECF244321}">
                <p14:modId xmlns:p14="http://schemas.microsoft.com/office/powerpoint/2010/main" xmlns="" val="3213315922"/>
              </p:ext>
            </p:extLst>
          </p:nvPr>
        </p:nvGraphicFramePr>
        <p:xfrm>
          <a:off x="6593259" y="2589342"/>
          <a:ext cx="1436217" cy="1028883"/>
        </p:xfrm>
        <a:graphic>
          <a:graphicData uri="http://schemas.openxmlformats.org/presentationml/2006/ole">
            <p:oleObj spid="_x0000_s49398" name="Equation" r:id="rId4" imgW="774364" imgH="418918" progId="Equation.3">
              <p:embed/>
            </p:oleObj>
          </a:graphicData>
        </a:graphic>
      </p:graphicFrame>
      <p:graphicFrame>
        <p:nvGraphicFramePr>
          <p:cNvPr id="38" name="Object 37"/>
          <p:cNvGraphicFramePr>
            <a:graphicFrameLocks noChangeAspect="1"/>
          </p:cNvGraphicFramePr>
          <p:nvPr>
            <p:extLst>
              <p:ext uri="{D42A27DB-BD31-4B8C-83A1-F6EECF244321}">
                <p14:modId xmlns:p14="http://schemas.microsoft.com/office/powerpoint/2010/main" xmlns="" val="1286968219"/>
              </p:ext>
            </p:extLst>
          </p:nvPr>
        </p:nvGraphicFramePr>
        <p:xfrm>
          <a:off x="2319086" y="4052737"/>
          <a:ext cx="2102558" cy="1079502"/>
        </p:xfrm>
        <a:graphic>
          <a:graphicData uri="http://schemas.openxmlformats.org/presentationml/2006/ole">
            <p:oleObj spid="_x0000_s49399" name="Equation" r:id="rId5" imgW="863225" imgH="393529" progId="Equation.3">
              <p:embed/>
            </p:oleObj>
          </a:graphicData>
        </a:graphic>
      </p:graphicFrame>
      <p:grpSp>
        <p:nvGrpSpPr>
          <p:cNvPr id="41" name="Group 40"/>
          <p:cNvGrpSpPr/>
          <p:nvPr/>
        </p:nvGrpSpPr>
        <p:grpSpPr>
          <a:xfrm>
            <a:off x="5647457" y="472781"/>
            <a:ext cx="1463040" cy="574805"/>
            <a:chOff x="-936919" y="4457958"/>
            <a:chExt cx="1463040" cy="574805"/>
          </a:xfrm>
        </p:grpSpPr>
        <p:cxnSp>
          <p:nvCxnSpPr>
            <p:cNvPr id="42" name="Straight Arrow Connector 41"/>
            <p:cNvCxnSpPr/>
            <p:nvPr/>
          </p:nvCxnSpPr>
          <p:spPr>
            <a:xfrm flipV="1">
              <a:off x="-936919" y="5032762"/>
              <a:ext cx="1463040" cy="1"/>
            </a:xfrm>
            <a:prstGeom prst="straightConnector1">
              <a:avLst/>
            </a:prstGeom>
            <a:ln w="101600">
              <a:solidFill>
                <a:srgbClr val="FF0000"/>
              </a:solidFill>
              <a:headEnd type="oval"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3" name="Object 42"/>
            <p:cNvGraphicFramePr>
              <a:graphicFrameLocks noChangeAspect="1"/>
            </p:cNvGraphicFramePr>
            <p:nvPr>
              <p:extLst>
                <p:ext uri="{D42A27DB-BD31-4B8C-83A1-F6EECF244321}">
                  <p14:modId xmlns:p14="http://schemas.microsoft.com/office/powerpoint/2010/main" xmlns="" val="2050799134"/>
                </p:ext>
              </p:extLst>
            </p:nvPr>
          </p:nvGraphicFramePr>
          <p:xfrm>
            <a:off x="-456683" y="4457958"/>
            <a:ext cx="459254" cy="515979"/>
          </p:xfrm>
          <a:graphic>
            <a:graphicData uri="http://schemas.openxmlformats.org/presentationml/2006/ole">
              <p:oleObj spid="_x0000_s49400" name="Equation" r:id="rId6" imgW="241195" imgH="241195" progId="Equation.3">
                <p:embed/>
              </p:oleObj>
            </a:graphicData>
          </a:graphic>
        </p:graphicFrame>
      </p:grpSp>
      <p:sp>
        <p:nvSpPr>
          <p:cNvPr id="49" name="Content Placeholder 2"/>
          <p:cNvSpPr txBox="1">
            <a:spLocks/>
          </p:cNvSpPr>
          <p:nvPr/>
        </p:nvSpPr>
        <p:spPr>
          <a:xfrm>
            <a:off x="5384221" y="341271"/>
            <a:ext cx="526472"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dirty="0">
                <a:solidFill>
                  <a:schemeClr val="accent1">
                    <a:lumMod val="50000"/>
                  </a:schemeClr>
                </a:solidFill>
                <a:latin typeface="Arial (Body)"/>
                <a:ea typeface="Calibri" panose="020F0502020204030204" pitchFamily="34" charset="0"/>
                <a:cs typeface="Times New Roman" panose="02020603050405020304" pitchFamily="18" charset="0"/>
              </a:rPr>
              <a:t>M</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grpSp>
        <p:nvGrpSpPr>
          <p:cNvPr id="48" name="Group 47"/>
          <p:cNvGrpSpPr/>
          <p:nvPr/>
        </p:nvGrpSpPr>
        <p:grpSpPr>
          <a:xfrm>
            <a:off x="1238113" y="472781"/>
            <a:ext cx="4409344" cy="606258"/>
            <a:chOff x="1517438" y="2954625"/>
            <a:chExt cx="2249353" cy="606258"/>
          </a:xfrm>
        </p:grpSpPr>
        <p:cxnSp>
          <p:nvCxnSpPr>
            <p:cNvPr id="51" name="Straight Arrow Connector 50"/>
            <p:cNvCxnSpPr/>
            <p:nvPr/>
          </p:nvCxnSpPr>
          <p:spPr>
            <a:xfrm flipV="1">
              <a:off x="1517438" y="3560883"/>
              <a:ext cx="2249353" cy="0"/>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52" name="Object 51"/>
            <p:cNvGraphicFramePr>
              <a:graphicFrameLocks noChangeAspect="1"/>
            </p:cNvGraphicFramePr>
            <p:nvPr>
              <p:extLst>
                <p:ext uri="{D42A27DB-BD31-4B8C-83A1-F6EECF244321}">
                  <p14:modId xmlns:p14="http://schemas.microsoft.com/office/powerpoint/2010/main" xmlns="" val="3036498508"/>
                </p:ext>
              </p:extLst>
            </p:nvPr>
          </p:nvGraphicFramePr>
          <p:xfrm>
            <a:off x="2348188" y="2954625"/>
            <a:ext cx="349510" cy="514350"/>
          </p:xfrm>
          <a:graphic>
            <a:graphicData uri="http://schemas.openxmlformats.org/presentationml/2006/ole">
              <p:oleObj spid="_x0000_s49401" name="Equation" r:id="rId7" imgW="126780" imgH="164814" progId="Equation.3">
                <p:embed/>
              </p:oleObj>
            </a:graphicData>
          </a:graphic>
        </p:graphicFrame>
      </p:grpSp>
      <p:graphicFrame>
        <p:nvGraphicFramePr>
          <p:cNvPr id="53" name="Object 52"/>
          <p:cNvGraphicFramePr>
            <a:graphicFrameLocks noChangeAspect="1"/>
          </p:cNvGraphicFramePr>
          <p:nvPr>
            <p:extLst>
              <p:ext uri="{D42A27DB-BD31-4B8C-83A1-F6EECF244321}">
                <p14:modId xmlns:p14="http://schemas.microsoft.com/office/powerpoint/2010/main" xmlns="" val="3679025054"/>
              </p:ext>
            </p:extLst>
          </p:nvPr>
        </p:nvGraphicFramePr>
        <p:xfrm>
          <a:off x="942402" y="1428867"/>
          <a:ext cx="2596881" cy="669345"/>
        </p:xfrm>
        <a:graphic>
          <a:graphicData uri="http://schemas.openxmlformats.org/presentationml/2006/ole">
            <p:oleObj spid="_x0000_s49402" name="Equation" r:id="rId8" imgW="1054100" imgH="241300" progId="Equation.3">
              <p:embed/>
            </p:oleObj>
          </a:graphicData>
        </a:graphic>
      </p:graphicFrame>
      <p:graphicFrame>
        <p:nvGraphicFramePr>
          <p:cNvPr id="54" name="Object 53"/>
          <p:cNvGraphicFramePr>
            <a:graphicFrameLocks noChangeAspect="1"/>
          </p:cNvGraphicFramePr>
          <p:nvPr>
            <p:extLst>
              <p:ext uri="{D42A27DB-BD31-4B8C-83A1-F6EECF244321}">
                <p14:modId xmlns:p14="http://schemas.microsoft.com/office/powerpoint/2010/main" xmlns="" val="764009376"/>
              </p:ext>
            </p:extLst>
          </p:nvPr>
        </p:nvGraphicFramePr>
        <p:xfrm>
          <a:off x="5324183" y="1382169"/>
          <a:ext cx="2440811" cy="570137"/>
        </p:xfrm>
        <a:graphic>
          <a:graphicData uri="http://schemas.openxmlformats.org/presentationml/2006/ole">
            <p:oleObj spid="_x0000_s49403" name="Equation" r:id="rId9" imgW="1040948" imgH="215806" progId="Equation.3">
              <p:embed/>
            </p:oleObj>
          </a:graphicData>
        </a:graphic>
      </p:graphicFrame>
      <p:graphicFrame>
        <p:nvGraphicFramePr>
          <p:cNvPr id="55" name="Object 54"/>
          <p:cNvGraphicFramePr>
            <a:graphicFrameLocks noChangeAspect="1"/>
          </p:cNvGraphicFramePr>
          <p:nvPr>
            <p:extLst>
              <p:ext uri="{D42A27DB-BD31-4B8C-83A1-F6EECF244321}">
                <p14:modId xmlns:p14="http://schemas.microsoft.com/office/powerpoint/2010/main" xmlns="" val="237054784"/>
              </p:ext>
            </p:extLst>
          </p:nvPr>
        </p:nvGraphicFramePr>
        <p:xfrm>
          <a:off x="2365424" y="2589342"/>
          <a:ext cx="1547813" cy="638175"/>
        </p:xfrm>
        <a:graphic>
          <a:graphicData uri="http://schemas.openxmlformats.org/presentationml/2006/ole">
            <p:oleObj spid="_x0000_s49404" name="Equation" r:id="rId10" imgW="660113" imgH="241195" progId="Equation.3">
              <p:embed/>
            </p:oleObj>
          </a:graphicData>
        </a:graphic>
      </p:graphicFrame>
      <p:graphicFrame>
        <p:nvGraphicFramePr>
          <p:cNvPr id="56" name="Object 55"/>
          <p:cNvGraphicFramePr>
            <a:graphicFrameLocks noChangeAspect="1"/>
          </p:cNvGraphicFramePr>
          <p:nvPr>
            <p:extLst>
              <p:ext uri="{D42A27DB-BD31-4B8C-83A1-F6EECF244321}">
                <p14:modId xmlns:p14="http://schemas.microsoft.com/office/powerpoint/2010/main" xmlns="" val="2370242414"/>
              </p:ext>
            </p:extLst>
          </p:nvPr>
        </p:nvGraphicFramePr>
        <p:xfrm>
          <a:off x="2365424" y="3356853"/>
          <a:ext cx="922337" cy="671512"/>
        </p:xfrm>
        <a:graphic>
          <a:graphicData uri="http://schemas.openxmlformats.org/presentationml/2006/ole">
            <p:oleObj spid="_x0000_s49405" name="Equation" r:id="rId11" imgW="393529" imgH="253890" progId="Equation.3">
              <p:embed/>
            </p:oleObj>
          </a:graphicData>
        </a:graphic>
      </p:graphicFrame>
      <p:graphicFrame>
        <p:nvGraphicFramePr>
          <p:cNvPr id="57" name="Object 56"/>
          <p:cNvGraphicFramePr>
            <a:graphicFrameLocks noChangeAspect="1"/>
          </p:cNvGraphicFramePr>
          <p:nvPr>
            <p:extLst>
              <p:ext uri="{D42A27DB-BD31-4B8C-83A1-F6EECF244321}">
                <p14:modId xmlns:p14="http://schemas.microsoft.com/office/powerpoint/2010/main" xmlns="" val="1381439594"/>
              </p:ext>
            </p:extLst>
          </p:nvPr>
        </p:nvGraphicFramePr>
        <p:xfrm>
          <a:off x="2351136" y="5364602"/>
          <a:ext cx="1576388" cy="836612"/>
        </p:xfrm>
        <a:graphic>
          <a:graphicData uri="http://schemas.openxmlformats.org/presentationml/2006/ole">
            <p:oleObj spid="_x0000_s49406" name="Equation" r:id="rId12" imgW="647419" imgH="304668" progId="Equation.3">
              <p:embed/>
            </p:oleObj>
          </a:graphicData>
        </a:graphic>
      </p:graphicFrame>
      <p:sp>
        <p:nvSpPr>
          <p:cNvPr id="18" name="Content Placeholder 2"/>
          <p:cNvSpPr txBox="1">
            <a:spLocks/>
          </p:cNvSpPr>
          <p:nvPr/>
        </p:nvSpPr>
        <p:spPr>
          <a:xfrm>
            <a:off x="9088337" y="872277"/>
            <a:ext cx="2169003"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sym typeface="Symbol" panose="05050102010706020507" pitchFamily="18" charset="2"/>
              </a:rPr>
              <a:t> </a:t>
            </a:r>
            <a:r>
              <a:rPr lang="it-IT" sz="4000" i="1" dirty="0">
                <a:latin typeface="Arial (Body)"/>
                <a:ea typeface="Calibri" panose="020F0502020204030204" pitchFamily="34" charset="0"/>
                <a:cs typeface="Times New Roman" panose="02020603050405020304" pitchFamily="18" charset="0"/>
              </a:rPr>
              <a:t>= 3</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553207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1000"/>
                                        <p:tgtEl>
                                          <p:spTgt spid="18"/>
                                        </p:tgtEl>
                                      </p:cBhvr>
                                    </p:animEffect>
                                    <p:anim calcmode="lin" valueType="num">
                                      <p:cBhvr>
                                        <p:cTn id="11" dur="1000" fill="hold"/>
                                        <p:tgtEl>
                                          <p:spTgt spid="18"/>
                                        </p:tgtEl>
                                        <p:attrNameLst>
                                          <p:attrName>ppt_x</p:attrName>
                                        </p:attrNameLst>
                                      </p:cBhvr>
                                      <p:tavLst>
                                        <p:tav tm="0">
                                          <p:val>
                                            <p:strVal val="#ppt_x"/>
                                          </p:val>
                                        </p:tav>
                                        <p:tav tm="100000">
                                          <p:val>
                                            <p:strVal val="#ppt_x"/>
                                          </p:val>
                                        </p:tav>
                                      </p:tavLst>
                                    </p:anim>
                                    <p:anim calcmode="lin" valueType="num">
                                      <p:cBhvr>
                                        <p:cTn id="12" dur="1000" fill="hold"/>
                                        <p:tgtEl>
                                          <p:spTgt spid="18"/>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1000"/>
                                        <p:tgtEl>
                                          <p:spTgt spid="38"/>
                                        </p:tgtEl>
                                      </p:cBhvr>
                                    </p:animEffect>
                                    <p:anim calcmode="lin" valueType="num">
                                      <p:cBhvr>
                                        <p:cTn id="23" dur="1000" fill="hold"/>
                                        <p:tgtEl>
                                          <p:spTgt spid="38"/>
                                        </p:tgtEl>
                                        <p:attrNameLst>
                                          <p:attrName>ppt_x</p:attrName>
                                        </p:attrNameLst>
                                      </p:cBhvr>
                                      <p:tavLst>
                                        <p:tav tm="0">
                                          <p:val>
                                            <p:strVal val="#ppt_x"/>
                                          </p:val>
                                        </p:tav>
                                        <p:tav tm="100000">
                                          <p:val>
                                            <p:strVal val="#ppt_x"/>
                                          </p:val>
                                        </p:tav>
                                      </p:tavLst>
                                    </p:anim>
                                    <p:anim calcmode="lin" valueType="num">
                                      <p:cBhvr>
                                        <p:cTn id="24"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childTnLst>
                                </p:cTn>
                              </p:par>
                            </p:childTnLst>
                          </p:cTn>
                        </p:par>
                      </p:childTnLst>
                    </p:cTn>
                  </p:par>
                  <p:par>
                    <p:cTn id="30" fill="hold">
                      <p:stCondLst>
                        <p:cond delay="indefinite"/>
                      </p:stCondLst>
                      <p:childTnLst>
                        <p:par>
                          <p:cTn id="31" fill="hold">
                            <p:stCondLst>
                              <p:cond delay="0"/>
                            </p:stCondLst>
                            <p:childTnLst>
                              <p:par>
                                <p:cTn id="32" presetID="18" presetClass="entr" presetSubtype="3" fill="hold" nodeType="clickEffect">
                                  <p:stCondLst>
                                    <p:cond delay="0"/>
                                  </p:stCondLst>
                                  <p:childTnLst>
                                    <p:set>
                                      <p:cBhvr>
                                        <p:cTn id="33" dur="1" fill="hold">
                                          <p:stCondLst>
                                            <p:cond delay="0"/>
                                          </p:stCondLst>
                                        </p:cTn>
                                        <p:tgtEl>
                                          <p:spTgt spid="41"/>
                                        </p:tgtEl>
                                        <p:attrNameLst>
                                          <p:attrName>style.visibility</p:attrName>
                                        </p:attrNameLst>
                                      </p:cBhvr>
                                      <p:to>
                                        <p:strVal val="visible"/>
                                      </p:to>
                                    </p:set>
                                    <p:animEffect transition="in" filter="strips(upRight)">
                                      <p:cBhvr>
                                        <p:cTn id="34" dur="500"/>
                                        <p:tgtEl>
                                          <p:spTgt spid="41"/>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3" fill="hold" nodeType="click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strips(upRight)">
                                      <p:cBhvr>
                                        <p:cTn id="39" dur="500"/>
                                        <p:tgtEl>
                                          <p:spTgt spid="48"/>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1000"/>
                                        <p:tgtEl>
                                          <p:spTgt spid="53"/>
                                        </p:tgtEl>
                                      </p:cBhvr>
                                    </p:animEffect>
                                    <p:anim calcmode="lin" valueType="num">
                                      <p:cBhvr>
                                        <p:cTn id="45" dur="1000" fill="hold"/>
                                        <p:tgtEl>
                                          <p:spTgt spid="53"/>
                                        </p:tgtEl>
                                        <p:attrNameLst>
                                          <p:attrName>ppt_x</p:attrName>
                                        </p:attrNameLst>
                                      </p:cBhvr>
                                      <p:tavLst>
                                        <p:tav tm="0">
                                          <p:val>
                                            <p:strVal val="#ppt_x"/>
                                          </p:val>
                                        </p:tav>
                                        <p:tav tm="100000">
                                          <p:val>
                                            <p:strVal val="#ppt_x"/>
                                          </p:val>
                                        </p:tav>
                                      </p:tavLst>
                                    </p:anim>
                                    <p:anim calcmode="lin" valueType="num">
                                      <p:cBhvr>
                                        <p:cTn id="46"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54"/>
                                        </p:tgtEl>
                                        <p:attrNameLst>
                                          <p:attrName>style.visibility</p:attrName>
                                        </p:attrNameLst>
                                      </p:cBhvr>
                                      <p:to>
                                        <p:strVal val="visible"/>
                                      </p:to>
                                    </p:set>
                                    <p:animEffect transition="in" filter="fade">
                                      <p:cBhvr>
                                        <p:cTn id="51" dur="1000"/>
                                        <p:tgtEl>
                                          <p:spTgt spid="54"/>
                                        </p:tgtEl>
                                      </p:cBhvr>
                                    </p:animEffect>
                                    <p:anim calcmode="lin" valueType="num">
                                      <p:cBhvr>
                                        <p:cTn id="52" dur="1000" fill="hold"/>
                                        <p:tgtEl>
                                          <p:spTgt spid="54"/>
                                        </p:tgtEl>
                                        <p:attrNameLst>
                                          <p:attrName>ppt_x</p:attrName>
                                        </p:attrNameLst>
                                      </p:cBhvr>
                                      <p:tavLst>
                                        <p:tav tm="0">
                                          <p:val>
                                            <p:strVal val="#ppt_x"/>
                                          </p:val>
                                        </p:tav>
                                        <p:tav tm="100000">
                                          <p:val>
                                            <p:strVal val="#ppt_x"/>
                                          </p:val>
                                        </p:tav>
                                      </p:tavLst>
                                    </p:anim>
                                    <p:anim calcmode="lin" valueType="num">
                                      <p:cBhvr>
                                        <p:cTn id="53"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fade">
                                      <p:cBhvr>
                                        <p:cTn id="58" dur="1000"/>
                                        <p:tgtEl>
                                          <p:spTgt spid="55"/>
                                        </p:tgtEl>
                                      </p:cBhvr>
                                    </p:animEffect>
                                    <p:anim calcmode="lin" valueType="num">
                                      <p:cBhvr>
                                        <p:cTn id="59" dur="1000" fill="hold"/>
                                        <p:tgtEl>
                                          <p:spTgt spid="55"/>
                                        </p:tgtEl>
                                        <p:attrNameLst>
                                          <p:attrName>ppt_x</p:attrName>
                                        </p:attrNameLst>
                                      </p:cBhvr>
                                      <p:tavLst>
                                        <p:tav tm="0">
                                          <p:val>
                                            <p:strVal val="#ppt_x"/>
                                          </p:val>
                                        </p:tav>
                                        <p:tav tm="100000">
                                          <p:val>
                                            <p:strVal val="#ppt_x"/>
                                          </p:val>
                                        </p:tav>
                                      </p:tavLst>
                                    </p:anim>
                                    <p:anim calcmode="lin" valueType="num">
                                      <p:cBhvr>
                                        <p:cTn id="60"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56"/>
                                        </p:tgtEl>
                                        <p:attrNameLst>
                                          <p:attrName>style.visibility</p:attrName>
                                        </p:attrNameLst>
                                      </p:cBhvr>
                                      <p:to>
                                        <p:strVal val="visible"/>
                                      </p:to>
                                    </p:set>
                                    <p:animEffect transition="in" filter="fade">
                                      <p:cBhvr>
                                        <p:cTn id="65" dur="1000"/>
                                        <p:tgtEl>
                                          <p:spTgt spid="56"/>
                                        </p:tgtEl>
                                      </p:cBhvr>
                                    </p:animEffect>
                                    <p:anim calcmode="lin" valueType="num">
                                      <p:cBhvr>
                                        <p:cTn id="66" dur="1000" fill="hold"/>
                                        <p:tgtEl>
                                          <p:spTgt spid="56"/>
                                        </p:tgtEl>
                                        <p:attrNameLst>
                                          <p:attrName>ppt_x</p:attrName>
                                        </p:attrNameLst>
                                      </p:cBhvr>
                                      <p:tavLst>
                                        <p:tav tm="0">
                                          <p:val>
                                            <p:strVal val="#ppt_x"/>
                                          </p:val>
                                        </p:tav>
                                        <p:tav tm="100000">
                                          <p:val>
                                            <p:strVal val="#ppt_x"/>
                                          </p:val>
                                        </p:tav>
                                      </p:tavLst>
                                    </p:anim>
                                    <p:anim calcmode="lin" valueType="num">
                                      <p:cBhvr>
                                        <p:cTn id="6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nodeType="clickEffect">
                                  <p:stCondLst>
                                    <p:cond delay="0"/>
                                  </p:stCondLst>
                                  <p:childTnLst>
                                    <p:set>
                                      <p:cBhvr>
                                        <p:cTn id="71" dur="1" fill="hold">
                                          <p:stCondLst>
                                            <p:cond delay="0"/>
                                          </p:stCondLst>
                                        </p:cTn>
                                        <p:tgtEl>
                                          <p:spTgt spid="57"/>
                                        </p:tgtEl>
                                        <p:attrNameLst>
                                          <p:attrName>style.visibility</p:attrName>
                                        </p:attrNameLst>
                                      </p:cBhvr>
                                      <p:to>
                                        <p:strVal val="visible"/>
                                      </p:to>
                                    </p:set>
                                    <p:animEffect transition="in" filter="fade">
                                      <p:cBhvr>
                                        <p:cTn id="72" dur="1000"/>
                                        <p:tgtEl>
                                          <p:spTgt spid="57"/>
                                        </p:tgtEl>
                                      </p:cBhvr>
                                    </p:animEffect>
                                    <p:anim calcmode="lin" valueType="num">
                                      <p:cBhvr>
                                        <p:cTn id="73" dur="1000" fill="hold"/>
                                        <p:tgtEl>
                                          <p:spTgt spid="57"/>
                                        </p:tgtEl>
                                        <p:attrNameLst>
                                          <p:attrName>ppt_x</p:attrName>
                                        </p:attrNameLst>
                                      </p:cBhvr>
                                      <p:tavLst>
                                        <p:tav tm="0">
                                          <p:val>
                                            <p:strVal val="#ppt_x"/>
                                          </p:val>
                                        </p:tav>
                                        <p:tav tm="100000">
                                          <p:val>
                                            <p:strVal val="#ppt_x"/>
                                          </p:val>
                                        </p:tav>
                                      </p:tavLst>
                                    </p:anim>
                                    <p:anim calcmode="lin" valueType="num">
                                      <p:cBhvr>
                                        <p:cTn id="74"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nodeType="click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fade">
                                      <p:cBhvr>
                                        <p:cTn id="79" dur="1000"/>
                                        <p:tgtEl>
                                          <p:spTgt spid="36"/>
                                        </p:tgtEl>
                                      </p:cBhvr>
                                    </p:animEffect>
                                    <p:anim calcmode="lin" valueType="num">
                                      <p:cBhvr>
                                        <p:cTn id="80" dur="1000" fill="hold"/>
                                        <p:tgtEl>
                                          <p:spTgt spid="36"/>
                                        </p:tgtEl>
                                        <p:attrNameLst>
                                          <p:attrName>ppt_x</p:attrName>
                                        </p:attrNameLst>
                                      </p:cBhvr>
                                      <p:tavLst>
                                        <p:tav tm="0">
                                          <p:val>
                                            <p:strVal val="#ppt_x"/>
                                          </p:val>
                                        </p:tav>
                                        <p:tav tm="100000">
                                          <p:val>
                                            <p:strVal val="#ppt_x"/>
                                          </p:val>
                                        </p:tav>
                                      </p:tavLst>
                                    </p:anim>
                                    <p:anim calcmode="lin" valueType="num">
                                      <p:cBhvr>
                                        <p:cTn id="81"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5" grpId="0"/>
      <p:bldP spid="49"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2438400" y="531878"/>
            <a:ext cx="8001000" cy="14773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50000"/>
              </a:lnSpc>
              <a:spcBef>
                <a:spcPct val="0"/>
              </a:spcBef>
              <a:buFontTx/>
              <a:buNone/>
            </a:pPr>
            <a:r>
              <a:rPr lang="en-US" altLang="en-US" sz="2000" b="1" dirty="0">
                <a:latin typeface="VNI-Helve" pitchFamily="2" charset="0"/>
              </a:rPr>
              <a:t>	</a:t>
            </a:r>
            <a:r>
              <a:rPr lang="en-US" altLang="en-US" sz="2000" b="1" dirty="0" err="1">
                <a:latin typeface="VNI-Helve" pitchFamily="2" charset="0"/>
              </a:rPr>
              <a:t>Tính</a:t>
            </a:r>
            <a:r>
              <a:rPr lang="en-US" altLang="en-US" sz="2000" b="1" dirty="0">
                <a:latin typeface="VNI-Helve" pitchFamily="2" charset="0"/>
              </a:rPr>
              <a:t> </a:t>
            </a:r>
            <a:r>
              <a:rPr lang="en-US" altLang="en-US" sz="2000" b="1" dirty="0" err="1">
                <a:latin typeface="VNI-Helve" pitchFamily="2" charset="0"/>
              </a:rPr>
              <a:t>löïc</a:t>
            </a:r>
            <a:r>
              <a:rPr lang="en-US" altLang="en-US" sz="2000" b="1" dirty="0">
                <a:latin typeface="VNI-Helve" pitchFamily="2" charset="0"/>
              </a:rPr>
              <a:t> </a:t>
            </a:r>
            <a:r>
              <a:rPr lang="en-US" altLang="en-US" sz="2000" b="1" dirty="0" err="1">
                <a:latin typeface="VNI-Helve" pitchFamily="2" charset="0"/>
              </a:rPr>
              <a:t>töông</a:t>
            </a:r>
            <a:r>
              <a:rPr lang="en-US" altLang="en-US" sz="2000" b="1" dirty="0">
                <a:latin typeface="VNI-Helve" pitchFamily="2" charset="0"/>
              </a:rPr>
              <a:t> </a:t>
            </a:r>
            <a:r>
              <a:rPr lang="en-US" altLang="en-US" sz="2000" b="1" dirty="0" err="1">
                <a:latin typeface="VNI-Helve" pitchFamily="2" charset="0"/>
              </a:rPr>
              <a:t>taùc</a:t>
            </a:r>
            <a:r>
              <a:rPr lang="en-US" altLang="en-US" sz="2000" b="1" dirty="0">
                <a:latin typeface="VNI-Helve" pitchFamily="2" charset="0"/>
              </a:rPr>
              <a:t> </a:t>
            </a:r>
            <a:r>
              <a:rPr lang="en-US" altLang="en-US" sz="2000" b="1" dirty="0" err="1">
                <a:latin typeface="VNI-Helve" pitchFamily="2" charset="0"/>
              </a:rPr>
              <a:t>giöõa</a:t>
            </a:r>
            <a:r>
              <a:rPr lang="en-US" altLang="en-US" sz="2000" b="1" dirty="0">
                <a:latin typeface="VNI-Helve" pitchFamily="2" charset="0"/>
              </a:rPr>
              <a:t> 2 </a:t>
            </a:r>
            <a:r>
              <a:rPr lang="en-US" altLang="en-US" sz="2000" b="1" dirty="0" err="1">
                <a:latin typeface="VNI-Helve" pitchFamily="2" charset="0"/>
              </a:rPr>
              <a:t>ñieän</a:t>
            </a:r>
            <a:r>
              <a:rPr lang="en-US" altLang="en-US" sz="2000" b="1" dirty="0">
                <a:latin typeface="VNI-Helve" pitchFamily="2" charset="0"/>
              </a:rPr>
              <a:t> </a:t>
            </a:r>
            <a:r>
              <a:rPr lang="en-US" altLang="en-US" sz="2000" b="1" dirty="0" err="1">
                <a:latin typeface="VNI-Helve" pitchFamily="2" charset="0"/>
              </a:rPr>
              <a:t>tích</a:t>
            </a:r>
            <a:r>
              <a:rPr lang="en-US" altLang="en-US" sz="2000" b="1" dirty="0">
                <a:latin typeface="VNI-Helve" pitchFamily="2" charset="0"/>
              </a:rPr>
              <a:t> q</a:t>
            </a:r>
            <a:r>
              <a:rPr lang="en-US" altLang="en-US" sz="2000" b="1" baseline="-25000" dirty="0">
                <a:latin typeface="VNI-Helve" pitchFamily="2" charset="0"/>
              </a:rPr>
              <a:t>1</a:t>
            </a:r>
            <a:r>
              <a:rPr lang="en-US" altLang="en-US" sz="2000" b="1" dirty="0">
                <a:latin typeface="VNI-Helve" pitchFamily="2" charset="0"/>
              </a:rPr>
              <a:t> = 1,6.10</a:t>
            </a:r>
            <a:r>
              <a:rPr lang="en-US" altLang="en-US" sz="2000" b="1" baseline="30000" dirty="0">
                <a:latin typeface="VNI-Helve" pitchFamily="2" charset="0"/>
              </a:rPr>
              <a:t>-19 </a:t>
            </a:r>
            <a:r>
              <a:rPr lang="en-US" altLang="en-US" sz="2000" b="1" dirty="0">
                <a:latin typeface="VNI-Helve" pitchFamily="2" charset="0"/>
              </a:rPr>
              <a:t>C </a:t>
            </a:r>
            <a:br>
              <a:rPr lang="en-US" altLang="en-US" sz="2000" b="1" dirty="0">
                <a:latin typeface="VNI-Helve" pitchFamily="2" charset="0"/>
              </a:rPr>
            </a:br>
            <a:r>
              <a:rPr lang="en-US" altLang="en-US" sz="2000" b="1" dirty="0" err="1">
                <a:latin typeface="VNI-Helve" pitchFamily="2" charset="0"/>
              </a:rPr>
              <a:t>vaø</a:t>
            </a:r>
            <a:r>
              <a:rPr lang="en-US" altLang="en-US" sz="2000" b="1" dirty="0">
                <a:latin typeface="VNI-Helve" pitchFamily="2" charset="0"/>
              </a:rPr>
              <a:t> q</a:t>
            </a:r>
            <a:r>
              <a:rPr lang="en-US" altLang="en-US" sz="2000" b="1" baseline="-25000" dirty="0">
                <a:latin typeface="VNI-Helve" pitchFamily="2" charset="0"/>
              </a:rPr>
              <a:t>2</a:t>
            </a:r>
            <a:r>
              <a:rPr lang="en-US" altLang="en-US" sz="2000" b="1" dirty="0">
                <a:latin typeface="VNI-Helve" pitchFamily="2" charset="0"/>
              </a:rPr>
              <a:t>=-3,2.10</a:t>
            </a:r>
            <a:r>
              <a:rPr lang="en-US" altLang="en-US" sz="2000" b="1" baseline="30000" dirty="0">
                <a:latin typeface="VNI-Helve" pitchFamily="2" charset="0"/>
              </a:rPr>
              <a:t>-19 </a:t>
            </a:r>
            <a:r>
              <a:rPr lang="en-US" altLang="en-US" sz="2000" b="1" dirty="0">
                <a:latin typeface="VNI-Helve" pitchFamily="2" charset="0"/>
              </a:rPr>
              <a:t>C </a:t>
            </a:r>
            <a:r>
              <a:rPr lang="en-US" altLang="en-US" sz="2000" b="1" dirty="0" err="1">
                <a:latin typeface="VNI-Helve" pitchFamily="2" charset="0"/>
              </a:rPr>
              <a:t>ñaët</a:t>
            </a:r>
            <a:r>
              <a:rPr lang="en-US" altLang="en-US" sz="2000" b="1" dirty="0">
                <a:latin typeface="VNI-Helve" pitchFamily="2" charset="0"/>
              </a:rPr>
              <a:t> </a:t>
            </a:r>
            <a:r>
              <a:rPr lang="en-US" altLang="en-US" sz="2000" b="1" dirty="0" err="1">
                <a:latin typeface="VNI-Helve" pitchFamily="2" charset="0"/>
              </a:rPr>
              <a:t>caùch</a:t>
            </a:r>
            <a:r>
              <a:rPr lang="en-US" altLang="en-US" sz="2000" b="1" dirty="0">
                <a:latin typeface="VNI-Helve" pitchFamily="2" charset="0"/>
              </a:rPr>
              <a:t> </a:t>
            </a:r>
            <a:r>
              <a:rPr lang="en-US" altLang="en-US" sz="2000" b="1" dirty="0" err="1">
                <a:latin typeface="VNI-Helve" pitchFamily="2" charset="0"/>
              </a:rPr>
              <a:t>nhau</a:t>
            </a:r>
            <a:r>
              <a:rPr lang="en-US" altLang="en-US" sz="2000" b="1" dirty="0">
                <a:latin typeface="VNI-Helve" pitchFamily="2" charset="0"/>
              </a:rPr>
              <a:t> 0,2m </a:t>
            </a:r>
            <a:r>
              <a:rPr lang="en-US" altLang="en-US" sz="2000" b="1" dirty="0" err="1">
                <a:latin typeface="VNI-Helve" pitchFamily="2" charset="0"/>
              </a:rPr>
              <a:t>trong</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a:t>
            </a:r>
            <a:r>
              <a:rPr lang="en-US" altLang="en-US" sz="2000" b="1" dirty="0" err="1">
                <a:latin typeface="VNI-Helve" pitchFamily="2" charset="0"/>
              </a:rPr>
              <a:t>coù</a:t>
            </a:r>
            <a:r>
              <a:rPr lang="en-US" altLang="en-US" sz="2000" b="1" dirty="0">
                <a:latin typeface="VNI-Helve" pitchFamily="2" charset="0"/>
              </a:rPr>
              <a:t> </a:t>
            </a:r>
            <a:r>
              <a:rPr lang="en-US" altLang="en-US" sz="2000" b="1" dirty="0" err="1">
                <a:latin typeface="VNI-Helve" pitchFamily="2" charset="0"/>
              </a:rPr>
              <a:t>haèng</a:t>
            </a:r>
            <a:r>
              <a:rPr lang="en-US" altLang="en-US" sz="2000" b="1" dirty="0">
                <a:latin typeface="VNI-Helve" pitchFamily="2" charset="0"/>
              </a:rPr>
              <a:t> </a:t>
            </a:r>
            <a:r>
              <a:rPr lang="en-US" altLang="en-US" sz="2000" b="1" dirty="0" err="1">
                <a:latin typeface="VNI-Helve" pitchFamily="2" charset="0"/>
              </a:rPr>
              <a:t>soá</a:t>
            </a:r>
            <a:r>
              <a:rPr lang="en-US" altLang="en-US" sz="2000" b="1" dirty="0">
                <a:latin typeface="VNI-Helve" pitchFamily="2" charset="0"/>
              </a:rPr>
              <a:t> </a:t>
            </a:r>
            <a:r>
              <a:rPr lang="en-US" altLang="en-US" sz="2000" b="1" dirty="0" err="1">
                <a:latin typeface="VNI-Helve" pitchFamily="2" charset="0"/>
              </a:rPr>
              <a:t>ñieän</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1,5.</a:t>
            </a:r>
          </a:p>
        </p:txBody>
      </p:sp>
      <p:sp>
        <p:nvSpPr>
          <p:cNvPr id="10243" name="Text Box 3"/>
          <p:cNvSpPr txBox="1">
            <a:spLocks noChangeArrowheads="1"/>
          </p:cNvSpPr>
          <p:nvPr/>
        </p:nvSpPr>
        <p:spPr bwMode="auto">
          <a:xfrm>
            <a:off x="1524000" y="171200"/>
            <a:ext cx="1905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dirty="0">
                <a:solidFill>
                  <a:srgbClr val="FF0000"/>
                </a:solidFill>
                <a:latin typeface="VNI-Helve" pitchFamily="2" charset="0"/>
              </a:rPr>
              <a:t>BT </a:t>
            </a:r>
            <a:r>
              <a:rPr lang="en-US" altLang="en-US" sz="2400" b="1" dirty="0" err="1">
                <a:solidFill>
                  <a:srgbClr val="FF0000"/>
                </a:solidFill>
                <a:latin typeface="VNI-Helve" pitchFamily="2" charset="0"/>
              </a:rPr>
              <a:t>ví</a:t>
            </a:r>
            <a:r>
              <a:rPr lang="en-US" altLang="en-US" sz="2400" b="1" dirty="0">
                <a:solidFill>
                  <a:srgbClr val="FF0000"/>
                </a:solidFill>
                <a:latin typeface="VNI-Helve" pitchFamily="2" charset="0"/>
              </a:rPr>
              <a:t> </a:t>
            </a:r>
            <a:r>
              <a:rPr lang="en-US" altLang="en-US" sz="2400" b="1" dirty="0" err="1">
                <a:solidFill>
                  <a:srgbClr val="FF0000"/>
                </a:solidFill>
                <a:latin typeface="VNI-Helve" pitchFamily="2" charset="0"/>
              </a:rPr>
              <a:t>duï</a:t>
            </a:r>
            <a:r>
              <a:rPr lang="en-US" altLang="en-US" sz="2400" b="1" dirty="0">
                <a:solidFill>
                  <a:srgbClr val="FF0000"/>
                </a:solidFill>
                <a:latin typeface="VNI-Helve" pitchFamily="2" charset="0"/>
              </a:rPr>
              <a:t> 1</a:t>
            </a:r>
          </a:p>
        </p:txBody>
      </p:sp>
      <p:sp>
        <p:nvSpPr>
          <p:cNvPr id="10244" name="Text Box 7"/>
          <p:cNvSpPr txBox="1">
            <a:spLocks noChangeArrowheads="1"/>
          </p:cNvSpPr>
          <p:nvPr/>
        </p:nvSpPr>
        <p:spPr bwMode="auto">
          <a:xfrm>
            <a:off x="2438400" y="2239093"/>
            <a:ext cx="8507625" cy="10156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50000"/>
              </a:lnSpc>
              <a:spcBef>
                <a:spcPct val="0"/>
              </a:spcBef>
              <a:buFontTx/>
              <a:buNone/>
            </a:pPr>
            <a:r>
              <a:rPr lang="en-US" altLang="en-US" sz="2000" b="1" dirty="0">
                <a:latin typeface="VNI-Helve" pitchFamily="2" charset="0"/>
              </a:rPr>
              <a:t>	</a:t>
            </a:r>
            <a:r>
              <a:rPr lang="en-US" altLang="en-US" sz="2000" b="1" dirty="0" err="1">
                <a:latin typeface="VNI-Helve" pitchFamily="2" charset="0"/>
              </a:rPr>
              <a:t>Trong</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a:t>
            </a:r>
            <a:r>
              <a:rPr lang="en-US" altLang="en-US" sz="2000" b="1" dirty="0" err="1">
                <a:latin typeface="VNI-Helve" pitchFamily="2" charset="0"/>
              </a:rPr>
              <a:t>chaân</a:t>
            </a:r>
            <a:r>
              <a:rPr lang="en-US" altLang="en-US" sz="2000" b="1" dirty="0">
                <a:latin typeface="VNI-Helve" pitchFamily="2" charset="0"/>
              </a:rPr>
              <a:t> </a:t>
            </a:r>
            <a:r>
              <a:rPr lang="en-US" altLang="en-US" sz="2000" b="1" dirty="0" err="1">
                <a:latin typeface="VNI-Helve" pitchFamily="2" charset="0"/>
              </a:rPr>
              <a:t>khoâng</a:t>
            </a:r>
            <a:r>
              <a:rPr lang="en-US" altLang="en-US" sz="2000" b="1" dirty="0">
                <a:latin typeface="VNI-Helve" pitchFamily="2" charset="0"/>
              </a:rPr>
              <a:t>, </a:t>
            </a:r>
            <a:r>
              <a:rPr lang="en-US" altLang="en-US" sz="2000" b="1" dirty="0" err="1">
                <a:latin typeface="VNI-Helve" pitchFamily="2" charset="0"/>
              </a:rPr>
              <a:t>tính</a:t>
            </a:r>
            <a:r>
              <a:rPr lang="en-US" altLang="en-US" sz="2000" b="1" dirty="0">
                <a:latin typeface="VNI-Helve" pitchFamily="2" charset="0"/>
              </a:rPr>
              <a:t> </a:t>
            </a:r>
            <a:r>
              <a:rPr lang="en-US" altLang="en-US" sz="2000" b="1" dirty="0" err="1">
                <a:latin typeface="VNI-Helve" pitchFamily="2" charset="0"/>
              </a:rPr>
              <a:t>ñoä</a:t>
            </a:r>
            <a:r>
              <a:rPr lang="en-US" altLang="en-US" sz="2000" b="1" dirty="0">
                <a:latin typeface="VNI-Helve" pitchFamily="2" charset="0"/>
              </a:rPr>
              <a:t> </a:t>
            </a:r>
            <a:r>
              <a:rPr lang="en-US" altLang="en-US" sz="2000" b="1" dirty="0" err="1">
                <a:latin typeface="VNI-Helve" pitchFamily="2" charset="0"/>
              </a:rPr>
              <a:t>lôùn</a:t>
            </a:r>
            <a:r>
              <a:rPr lang="en-US" altLang="en-US" sz="2000" b="1" dirty="0">
                <a:latin typeface="VNI-Helve" pitchFamily="2" charset="0"/>
              </a:rPr>
              <a:t> </a:t>
            </a:r>
            <a:r>
              <a:rPr lang="en-US" altLang="en-US" sz="2000" b="1" dirty="0" err="1">
                <a:latin typeface="VNI-Helve" pitchFamily="2" charset="0"/>
              </a:rPr>
              <a:t>löïc</a:t>
            </a:r>
            <a:r>
              <a:rPr lang="en-US" altLang="en-US" sz="2000" b="1" dirty="0">
                <a:latin typeface="VNI-Helve" pitchFamily="2" charset="0"/>
              </a:rPr>
              <a:t> </a:t>
            </a:r>
            <a:r>
              <a:rPr lang="en-US" altLang="en-US" sz="2000" b="1" dirty="0" err="1">
                <a:latin typeface="VNI-Helve" pitchFamily="2" charset="0"/>
              </a:rPr>
              <a:t>töông</a:t>
            </a:r>
            <a:r>
              <a:rPr lang="en-US" altLang="en-US" sz="2000" b="1" dirty="0">
                <a:latin typeface="VNI-Helve" pitchFamily="2" charset="0"/>
              </a:rPr>
              <a:t> </a:t>
            </a:r>
            <a:r>
              <a:rPr lang="en-US" altLang="en-US" sz="2000" b="1" dirty="0" err="1">
                <a:latin typeface="VNI-Helve" pitchFamily="2" charset="0"/>
              </a:rPr>
              <a:t>taùc</a:t>
            </a:r>
            <a:r>
              <a:rPr lang="en-US" altLang="en-US" sz="2000" b="1" dirty="0">
                <a:latin typeface="VNI-Helve" pitchFamily="2" charset="0"/>
              </a:rPr>
              <a:t> </a:t>
            </a:r>
            <a:r>
              <a:rPr lang="en-US" altLang="en-US" sz="2000" b="1" dirty="0" err="1">
                <a:latin typeface="VNI-Helve" pitchFamily="2" charset="0"/>
              </a:rPr>
              <a:t>giöõa</a:t>
            </a:r>
            <a:r>
              <a:rPr lang="en-US" altLang="en-US" sz="2000" b="1" dirty="0">
                <a:latin typeface="VNI-Helve" pitchFamily="2" charset="0"/>
              </a:rPr>
              <a:t> 2 electron </a:t>
            </a:r>
            <a:r>
              <a:rPr lang="en-US" altLang="en-US" sz="2000" b="1" dirty="0" err="1">
                <a:latin typeface="VNI-Helve" pitchFamily="2" charset="0"/>
              </a:rPr>
              <a:t>coù</a:t>
            </a:r>
            <a:r>
              <a:rPr lang="en-US" altLang="en-US" sz="2000" b="1" dirty="0">
                <a:latin typeface="VNI-Helve" pitchFamily="2" charset="0"/>
              </a:rPr>
              <a:t> </a:t>
            </a:r>
            <a:r>
              <a:rPr lang="en-US" altLang="en-US" sz="2000" b="1" dirty="0" err="1">
                <a:latin typeface="VNI-Helve" pitchFamily="2" charset="0"/>
              </a:rPr>
              <a:t>ñaët</a:t>
            </a:r>
            <a:r>
              <a:rPr lang="en-US" altLang="en-US" sz="2000" b="1" dirty="0">
                <a:latin typeface="VNI-Helve" pitchFamily="2" charset="0"/>
              </a:rPr>
              <a:t> </a:t>
            </a:r>
            <a:r>
              <a:rPr lang="en-US" altLang="en-US" sz="2000" b="1" dirty="0" err="1">
                <a:latin typeface="VNI-Helve" pitchFamily="2" charset="0"/>
              </a:rPr>
              <a:t>taïi</a:t>
            </a:r>
            <a:r>
              <a:rPr lang="en-US" altLang="en-US" sz="2000" b="1" dirty="0">
                <a:latin typeface="VNI-Helve" pitchFamily="2" charset="0"/>
              </a:rPr>
              <a:t> 2 </a:t>
            </a:r>
            <a:r>
              <a:rPr lang="en-US" altLang="en-US" sz="2000" b="1" dirty="0" err="1">
                <a:latin typeface="VNI-Helve" pitchFamily="2" charset="0"/>
              </a:rPr>
              <a:t>vò</a:t>
            </a:r>
            <a:r>
              <a:rPr lang="en-US" altLang="en-US" sz="2000" b="1" dirty="0">
                <a:latin typeface="VNI-Helve" pitchFamily="2" charset="0"/>
              </a:rPr>
              <a:t> </a:t>
            </a:r>
            <a:r>
              <a:rPr lang="en-US" altLang="en-US" sz="2000" b="1" dirty="0" err="1">
                <a:latin typeface="VNI-Helve" pitchFamily="2" charset="0"/>
              </a:rPr>
              <a:t>trí</a:t>
            </a:r>
            <a:r>
              <a:rPr lang="en-US" altLang="en-US" sz="2000" b="1" dirty="0">
                <a:latin typeface="VNI-Helve" pitchFamily="2" charset="0"/>
              </a:rPr>
              <a:t> M(1m;1m;1m) </a:t>
            </a:r>
            <a:r>
              <a:rPr lang="en-US" altLang="en-US" sz="2000" b="1" dirty="0" err="1">
                <a:latin typeface="VNI-Helve" pitchFamily="2" charset="0"/>
              </a:rPr>
              <a:t>vaø</a:t>
            </a:r>
            <a:r>
              <a:rPr lang="en-US" altLang="en-US" sz="2000" b="1" dirty="0">
                <a:latin typeface="VNI-Helve" pitchFamily="2" charset="0"/>
              </a:rPr>
              <a:t> N(2m;1m;1m).</a:t>
            </a:r>
          </a:p>
        </p:txBody>
      </p:sp>
      <p:sp>
        <p:nvSpPr>
          <p:cNvPr id="10245" name="Text Box 8"/>
          <p:cNvSpPr txBox="1">
            <a:spLocks noChangeArrowheads="1"/>
          </p:cNvSpPr>
          <p:nvPr/>
        </p:nvSpPr>
        <p:spPr bwMode="auto">
          <a:xfrm>
            <a:off x="1524000" y="1943934"/>
            <a:ext cx="1905000"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dirty="0">
                <a:solidFill>
                  <a:srgbClr val="FF0000"/>
                </a:solidFill>
                <a:latin typeface="VNI-Helve" pitchFamily="2" charset="0"/>
              </a:rPr>
              <a:t>BT </a:t>
            </a:r>
            <a:r>
              <a:rPr lang="en-US" altLang="en-US" sz="2400" b="1" dirty="0" err="1">
                <a:solidFill>
                  <a:srgbClr val="FF0000"/>
                </a:solidFill>
                <a:latin typeface="VNI-Helve" pitchFamily="2" charset="0"/>
              </a:rPr>
              <a:t>ví</a:t>
            </a:r>
            <a:r>
              <a:rPr lang="en-US" altLang="en-US" sz="2400" b="1" dirty="0">
                <a:solidFill>
                  <a:srgbClr val="FF0000"/>
                </a:solidFill>
                <a:latin typeface="VNI-Helve" pitchFamily="2" charset="0"/>
              </a:rPr>
              <a:t> </a:t>
            </a:r>
            <a:r>
              <a:rPr lang="en-US" altLang="en-US" sz="2400" b="1" dirty="0" err="1">
                <a:solidFill>
                  <a:srgbClr val="FF0000"/>
                </a:solidFill>
                <a:latin typeface="VNI-Helve" pitchFamily="2" charset="0"/>
              </a:rPr>
              <a:t>duï</a:t>
            </a:r>
            <a:r>
              <a:rPr lang="en-US" altLang="en-US" sz="2400" b="1" dirty="0">
                <a:solidFill>
                  <a:srgbClr val="FF0000"/>
                </a:solidFill>
                <a:latin typeface="VNI-Helve" pitchFamily="2" charset="0"/>
              </a:rPr>
              <a:t> 2</a:t>
            </a:r>
          </a:p>
        </p:txBody>
      </p:sp>
      <p:sp>
        <p:nvSpPr>
          <p:cNvPr id="6" name="Text Box 2"/>
          <p:cNvSpPr txBox="1">
            <a:spLocks noChangeArrowheads="1"/>
          </p:cNvSpPr>
          <p:nvPr/>
        </p:nvSpPr>
        <p:spPr bwMode="auto">
          <a:xfrm>
            <a:off x="2716425" y="3852474"/>
            <a:ext cx="8763000" cy="885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30000"/>
              </a:lnSpc>
              <a:spcBef>
                <a:spcPct val="0"/>
              </a:spcBef>
              <a:buFontTx/>
              <a:buNone/>
            </a:pPr>
            <a:r>
              <a:rPr lang="en-US" altLang="en-US" sz="2000" b="1" dirty="0" err="1">
                <a:latin typeface="VNI-Helve" pitchFamily="2" charset="0"/>
              </a:rPr>
              <a:t>Vieát</a:t>
            </a:r>
            <a:r>
              <a:rPr lang="en-US" altLang="en-US" sz="2000" b="1" dirty="0">
                <a:latin typeface="VNI-Helve" pitchFamily="2" charset="0"/>
              </a:rPr>
              <a:t> </a:t>
            </a:r>
            <a:r>
              <a:rPr lang="en-US" altLang="en-US" sz="2000" b="1" dirty="0" err="1">
                <a:latin typeface="VNI-Helve" pitchFamily="2" charset="0"/>
              </a:rPr>
              <a:t>bieåu</a:t>
            </a:r>
            <a:r>
              <a:rPr lang="en-US" altLang="en-US" sz="2000" b="1" dirty="0">
                <a:latin typeface="VNI-Helve" pitchFamily="2" charset="0"/>
              </a:rPr>
              <a:t> </a:t>
            </a:r>
            <a:r>
              <a:rPr lang="en-US" altLang="en-US" sz="2000" b="1" dirty="0" err="1">
                <a:latin typeface="VNI-Helve" pitchFamily="2" charset="0"/>
              </a:rPr>
              <a:t>thöùc</a:t>
            </a:r>
            <a:r>
              <a:rPr lang="en-US" altLang="en-US" sz="2000" b="1" dirty="0">
                <a:latin typeface="VNI-Helve" pitchFamily="2" charset="0"/>
              </a:rPr>
              <a:t> </a:t>
            </a:r>
            <a:r>
              <a:rPr lang="en-US" altLang="en-US" sz="2000" b="1" dirty="0" err="1">
                <a:latin typeface="VNI-Helve" pitchFamily="2" charset="0"/>
              </a:rPr>
              <a:t>vectô</a:t>
            </a:r>
            <a:r>
              <a:rPr lang="en-US" altLang="en-US" sz="2000" b="1" dirty="0">
                <a:latin typeface="VNI-Helve" pitchFamily="2" charset="0"/>
              </a:rPr>
              <a:t> </a:t>
            </a:r>
            <a:r>
              <a:rPr lang="en-US" altLang="en-US" sz="2000" b="1" dirty="0" err="1">
                <a:latin typeface="VNI-Helve" pitchFamily="2" charset="0"/>
              </a:rPr>
              <a:t>cöôøng</a:t>
            </a:r>
            <a:r>
              <a:rPr lang="en-US" altLang="en-US" sz="2000" b="1" dirty="0">
                <a:latin typeface="VNI-Helve" pitchFamily="2" charset="0"/>
              </a:rPr>
              <a:t> </a:t>
            </a:r>
            <a:r>
              <a:rPr lang="en-US" altLang="en-US" sz="2000" b="1" dirty="0" err="1">
                <a:latin typeface="VNI-Helve" pitchFamily="2" charset="0"/>
              </a:rPr>
              <a:t>ñoä</a:t>
            </a:r>
            <a:r>
              <a:rPr lang="en-US" altLang="en-US" sz="2000" b="1" dirty="0">
                <a:latin typeface="VNI-Helve" pitchFamily="2" charset="0"/>
              </a:rPr>
              <a:t> </a:t>
            </a:r>
            <a:r>
              <a:rPr lang="en-US" altLang="en-US" sz="2000" b="1" dirty="0" err="1">
                <a:latin typeface="VNI-Helve" pitchFamily="2" charset="0"/>
              </a:rPr>
              <a:t>ñieän</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a:t>
            </a:r>
            <a:r>
              <a:rPr lang="en-US" altLang="en-US" sz="2000" b="1" dirty="0" err="1">
                <a:latin typeface="VNI-Helve" pitchFamily="2" charset="0"/>
              </a:rPr>
              <a:t>taïi</a:t>
            </a:r>
            <a:r>
              <a:rPr lang="en-US" altLang="en-US" sz="2000" b="1" dirty="0">
                <a:latin typeface="VNI-Helve" pitchFamily="2" charset="0"/>
              </a:rPr>
              <a:t> </a:t>
            </a:r>
            <a:r>
              <a:rPr lang="en-US" altLang="en-US" sz="2000" b="1" dirty="0" err="1">
                <a:latin typeface="VNI-Helve" pitchFamily="2" charset="0"/>
              </a:rPr>
              <a:t>ñieåm</a:t>
            </a:r>
            <a:r>
              <a:rPr lang="en-US" altLang="en-US" sz="2000" b="1" dirty="0">
                <a:latin typeface="VNI-Helve" pitchFamily="2" charset="0"/>
              </a:rPr>
              <a:t> M(0m;3m;4m) </a:t>
            </a:r>
            <a:br>
              <a:rPr lang="en-US" altLang="en-US" sz="2000" b="1" dirty="0">
                <a:latin typeface="VNI-Helve" pitchFamily="2" charset="0"/>
              </a:rPr>
            </a:br>
            <a:r>
              <a:rPr lang="en-US" altLang="en-US" sz="2000" b="1" dirty="0">
                <a:latin typeface="VNI-Helve" pitchFamily="2" charset="0"/>
              </a:rPr>
              <a:t>do </a:t>
            </a:r>
            <a:r>
              <a:rPr lang="en-US" altLang="en-US" sz="2000" b="1" dirty="0" err="1">
                <a:latin typeface="VNI-Helve" pitchFamily="2" charset="0"/>
              </a:rPr>
              <a:t>moät</a:t>
            </a:r>
            <a:r>
              <a:rPr lang="en-US" altLang="en-US" sz="2000" b="1" dirty="0">
                <a:latin typeface="VNI-Helve" pitchFamily="2" charset="0"/>
              </a:rPr>
              <a:t> proton </a:t>
            </a:r>
            <a:r>
              <a:rPr lang="en-US" altLang="en-US" sz="2000" b="1" dirty="0" err="1">
                <a:latin typeface="VNI-Helve" pitchFamily="2" charset="0"/>
              </a:rPr>
              <a:t>ñaët</a:t>
            </a:r>
            <a:r>
              <a:rPr lang="en-US" altLang="en-US" sz="2000" b="1" dirty="0">
                <a:latin typeface="VNI-Helve" pitchFamily="2" charset="0"/>
              </a:rPr>
              <a:t> </a:t>
            </a:r>
            <a:r>
              <a:rPr lang="en-US" altLang="en-US" sz="2000" b="1" dirty="0" err="1">
                <a:latin typeface="VNI-Helve" pitchFamily="2" charset="0"/>
              </a:rPr>
              <a:t>taïi</a:t>
            </a:r>
            <a:r>
              <a:rPr lang="en-US" altLang="en-US" sz="2000" b="1" dirty="0">
                <a:latin typeface="VNI-Helve" pitchFamily="2" charset="0"/>
              </a:rPr>
              <a:t> </a:t>
            </a:r>
            <a:r>
              <a:rPr lang="en-US" altLang="en-US" sz="2000" b="1" dirty="0" err="1">
                <a:latin typeface="VNI-Helve" pitchFamily="2" charset="0"/>
              </a:rPr>
              <a:t>goác</a:t>
            </a:r>
            <a:r>
              <a:rPr lang="en-US" altLang="en-US" sz="2000" b="1" dirty="0">
                <a:latin typeface="VNI-Helve" pitchFamily="2" charset="0"/>
              </a:rPr>
              <a:t> O </a:t>
            </a:r>
            <a:r>
              <a:rPr lang="en-US" altLang="en-US" sz="2000" b="1" dirty="0" err="1">
                <a:latin typeface="VNI-Helve" pitchFamily="2" charset="0"/>
              </a:rPr>
              <a:t>taïo</a:t>
            </a:r>
            <a:r>
              <a:rPr lang="en-US" altLang="en-US" sz="2000" b="1" dirty="0">
                <a:latin typeface="VNI-Helve" pitchFamily="2" charset="0"/>
              </a:rPr>
              <a:t> </a:t>
            </a:r>
            <a:r>
              <a:rPr lang="en-US" altLang="en-US" sz="2000" b="1" dirty="0" err="1">
                <a:latin typeface="VNI-Helve" pitchFamily="2" charset="0"/>
              </a:rPr>
              <a:t>neân</a:t>
            </a:r>
            <a:r>
              <a:rPr lang="en-US" altLang="en-US" sz="2000" b="1" dirty="0">
                <a:latin typeface="VNI-Helve" pitchFamily="2" charset="0"/>
              </a:rPr>
              <a:t>  </a:t>
            </a:r>
            <a:r>
              <a:rPr lang="en-US" altLang="en-US" sz="2000" b="1" dirty="0" err="1">
                <a:latin typeface="VNI-Helve" pitchFamily="2" charset="0"/>
              </a:rPr>
              <a:t>trong</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a:t>
            </a:r>
            <a:r>
              <a:rPr lang="en-US" altLang="en-US" sz="2000" b="1" dirty="0" err="1">
                <a:latin typeface="VNI-Helve" pitchFamily="2" charset="0"/>
              </a:rPr>
              <a:t>chaân</a:t>
            </a:r>
            <a:r>
              <a:rPr lang="en-US" altLang="en-US" sz="2000" b="1" dirty="0">
                <a:latin typeface="VNI-Helve" pitchFamily="2" charset="0"/>
              </a:rPr>
              <a:t> </a:t>
            </a:r>
            <a:r>
              <a:rPr lang="en-US" altLang="en-US" sz="2000" b="1" dirty="0" err="1">
                <a:latin typeface="VNI-Helve" pitchFamily="2" charset="0"/>
              </a:rPr>
              <a:t>khoâng</a:t>
            </a:r>
            <a:r>
              <a:rPr lang="en-US" altLang="en-US" sz="2000" b="1" dirty="0">
                <a:latin typeface="VNI-Helve" pitchFamily="2" charset="0"/>
              </a:rPr>
              <a:t>.</a:t>
            </a:r>
          </a:p>
        </p:txBody>
      </p:sp>
      <p:sp>
        <p:nvSpPr>
          <p:cNvPr id="7" name="Text Box 3"/>
          <p:cNvSpPr txBox="1">
            <a:spLocks noChangeArrowheads="1"/>
          </p:cNvSpPr>
          <p:nvPr/>
        </p:nvSpPr>
        <p:spPr bwMode="auto">
          <a:xfrm>
            <a:off x="1396313" y="3407156"/>
            <a:ext cx="1905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dirty="0">
                <a:solidFill>
                  <a:srgbClr val="FF0000"/>
                </a:solidFill>
                <a:latin typeface="VNI-Helve" pitchFamily="2" charset="0"/>
              </a:rPr>
              <a:t>BT </a:t>
            </a:r>
            <a:r>
              <a:rPr lang="en-US" altLang="en-US" sz="2400" b="1" dirty="0" err="1">
                <a:solidFill>
                  <a:srgbClr val="FF0000"/>
                </a:solidFill>
                <a:latin typeface="VNI-Helve" pitchFamily="2" charset="0"/>
              </a:rPr>
              <a:t>ví</a:t>
            </a:r>
            <a:r>
              <a:rPr lang="en-US" altLang="en-US" sz="2400" b="1" dirty="0">
                <a:solidFill>
                  <a:srgbClr val="FF0000"/>
                </a:solidFill>
                <a:latin typeface="VNI-Helve" pitchFamily="2" charset="0"/>
              </a:rPr>
              <a:t> </a:t>
            </a:r>
            <a:r>
              <a:rPr lang="en-US" altLang="en-US" sz="2400" b="1" dirty="0" err="1">
                <a:solidFill>
                  <a:srgbClr val="FF0000"/>
                </a:solidFill>
                <a:latin typeface="VNI-Helve" pitchFamily="2" charset="0"/>
              </a:rPr>
              <a:t>duï</a:t>
            </a:r>
            <a:r>
              <a:rPr lang="en-US" altLang="en-US" sz="2400" b="1" dirty="0">
                <a:solidFill>
                  <a:srgbClr val="FF0000"/>
                </a:solidFill>
                <a:latin typeface="VNI-Helve" pitchFamily="2" charset="0"/>
              </a:rPr>
              <a:t> 3</a:t>
            </a:r>
          </a:p>
        </p:txBody>
      </p:sp>
      <p:sp>
        <p:nvSpPr>
          <p:cNvPr id="8" name="Text Box 4"/>
          <p:cNvSpPr txBox="1">
            <a:spLocks noChangeArrowheads="1"/>
          </p:cNvSpPr>
          <p:nvPr/>
        </p:nvSpPr>
        <p:spPr bwMode="auto">
          <a:xfrm>
            <a:off x="2716425" y="5472443"/>
            <a:ext cx="8382000" cy="84260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30000"/>
              </a:lnSpc>
              <a:spcBef>
                <a:spcPct val="0"/>
              </a:spcBef>
              <a:buFontTx/>
              <a:buNone/>
            </a:pPr>
            <a:r>
              <a:rPr lang="en-US" altLang="en-US" sz="2000" b="1" dirty="0" err="1">
                <a:latin typeface="VNI-Helve" pitchFamily="2" charset="0"/>
              </a:rPr>
              <a:t>Trong</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a:t>
            </a:r>
            <a:r>
              <a:rPr lang="en-US" altLang="en-US" sz="2000" b="1" dirty="0" err="1">
                <a:latin typeface="VNI-Helve" pitchFamily="2" charset="0"/>
              </a:rPr>
              <a:t>coù</a:t>
            </a:r>
            <a:r>
              <a:rPr lang="en-US" altLang="en-US" sz="2000" b="1" dirty="0">
                <a:latin typeface="VNI-Helve" pitchFamily="2" charset="0"/>
              </a:rPr>
              <a:t> </a:t>
            </a:r>
            <a:r>
              <a:rPr lang="en-US" altLang="en-US" sz="2000" b="1" dirty="0" err="1">
                <a:latin typeface="VNI-Helve" pitchFamily="2" charset="0"/>
              </a:rPr>
              <a:t>haèng</a:t>
            </a:r>
            <a:r>
              <a:rPr lang="en-US" altLang="en-US" sz="2000" b="1" dirty="0">
                <a:latin typeface="VNI-Helve" pitchFamily="2" charset="0"/>
              </a:rPr>
              <a:t> </a:t>
            </a:r>
            <a:r>
              <a:rPr lang="en-US" altLang="en-US" sz="2000" b="1" dirty="0" err="1">
                <a:latin typeface="VNI-Helve" pitchFamily="2" charset="0"/>
              </a:rPr>
              <a:t>soá</a:t>
            </a:r>
            <a:r>
              <a:rPr lang="en-US" altLang="en-US" sz="2000" b="1" dirty="0">
                <a:latin typeface="VNI-Helve" pitchFamily="2" charset="0"/>
              </a:rPr>
              <a:t> </a:t>
            </a:r>
            <a:r>
              <a:rPr lang="en-US" altLang="en-US" sz="2000" b="1" dirty="0" err="1">
                <a:latin typeface="VNI-Helve" pitchFamily="2" charset="0"/>
              </a:rPr>
              <a:t>ñieän</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1,1 , </a:t>
            </a:r>
            <a:r>
              <a:rPr lang="en-US" altLang="en-US" sz="2000" b="1" dirty="0" err="1">
                <a:latin typeface="VNI-Helve" pitchFamily="2" charset="0"/>
              </a:rPr>
              <a:t>tìm</a:t>
            </a:r>
            <a:r>
              <a:rPr lang="en-US" altLang="en-US" sz="2000" b="1" dirty="0">
                <a:latin typeface="VNI-Helve" pitchFamily="2" charset="0"/>
              </a:rPr>
              <a:t> </a:t>
            </a:r>
            <a:r>
              <a:rPr lang="en-US" altLang="en-US" sz="2000" b="1" dirty="0" err="1">
                <a:latin typeface="VNI-Helve" pitchFamily="2" charset="0"/>
              </a:rPr>
              <a:t>caùc</a:t>
            </a:r>
            <a:r>
              <a:rPr lang="en-US" altLang="en-US" sz="2000" b="1" dirty="0">
                <a:latin typeface="VNI-Helve" pitchFamily="2" charset="0"/>
              </a:rPr>
              <a:t> </a:t>
            </a:r>
            <a:r>
              <a:rPr lang="en-US" altLang="en-US" sz="2000" b="1" dirty="0" err="1">
                <a:latin typeface="VNI-Helve" pitchFamily="2" charset="0"/>
              </a:rPr>
              <a:t>vò</a:t>
            </a:r>
            <a:r>
              <a:rPr lang="en-US" altLang="en-US" sz="2000" b="1" dirty="0">
                <a:latin typeface="VNI-Helve" pitchFamily="2" charset="0"/>
              </a:rPr>
              <a:t> </a:t>
            </a:r>
            <a:r>
              <a:rPr lang="en-US" altLang="en-US" sz="2000" b="1" dirty="0" err="1">
                <a:latin typeface="VNI-Helve" pitchFamily="2" charset="0"/>
              </a:rPr>
              <a:t>trí</a:t>
            </a:r>
            <a:r>
              <a:rPr lang="en-US" altLang="en-US" sz="2000" b="1" dirty="0">
                <a:latin typeface="VNI-Helve" pitchFamily="2" charset="0"/>
              </a:rPr>
              <a:t> </a:t>
            </a:r>
            <a:r>
              <a:rPr lang="en-US" altLang="en-US" sz="2000" b="1" dirty="0" err="1">
                <a:latin typeface="VNI-Helve" pitchFamily="2" charset="0"/>
              </a:rPr>
              <a:t>treân</a:t>
            </a:r>
            <a:r>
              <a:rPr lang="en-US" altLang="en-US" sz="2000" b="1" dirty="0">
                <a:latin typeface="VNI-Helve" pitchFamily="2" charset="0"/>
              </a:rPr>
              <a:t> </a:t>
            </a:r>
            <a:r>
              <a:rPr lang="en-US" altLang="en-US" sz="2000" b="1" dirty="0" err="1">
                <a:latin typeface="VNI-Helve" pitchFamily="2" charset="0"/>
              </a:rPr>
              <a:t>truïc</a:t>
            </a:r>
            <a:r>
              <a:rPr lang="en-US" altLang="en-US" sz="2000" b="1" dirty="0">
                <a:latin typeface="VNI-Helve" pitchFamily="2" charset="0"/>
              </a:rPr>
              <a:t> Ox </a:t>
            </a:r>
            <a:r>
              <a:rPr lang="en-US" altLang="en-US" sz="2000" b="1" dirty="0" err="1">
                <a:latin typeface="VNI-Helve" pitchFamily="2" charset="0"/>
              </a:rPr>
              <a:t>coù</a:t>
            </a:r>
            <a:r>
              <a:rPr lang="en-US" altLang="en-US" sz="2000" b="1" dirty="0">
                <a:latin typeface="VNI-Helve" pitchFamily="2" charset="0"/>
              </a:rPr>
              <a:t> </a:t>
            </a:r>
            <a:r>
              <a:rPr lang="en-US" altLang="en-US" sz="2000" b="1" dirty="0" err="1">
                <a:latin typeface="VNI-Helve" pitchFamily="2" charset="0"/>
              </a:rPr>
              <a:t>cöôøng</a:t>
            </a:r>
            <a:r>
              <a:rPr lang="en-US" altLang="en-US" sz="2000" b="1" dirty="0">
                <a:latin typeface="VNI-Helve" pitchFamily="2" charset="0"/>
              </a:rPr>
              <a:t> </a:t>
            </a:r>
            <a:r>
              <a:rPr lang="en-US" altLang="en-US" sz="2000" b="1" dirty="0" err="1">
                <a:latin typeface="VNI-Helve" pitchFamily="2" charset="0"/>
              </a:rPr>
              <a:t>ñoä</a:t>
            </a:r>
            <a:r>
              <a:rPr lang="en-US" altLang="en-US" sz="2000" b="1" dirty="0">
                <a:latin typeface="VNI-Helve" pitchFamily="2" charset="0"/>
              </a:rPr>
              <a:t> </a:t>
            </a:r>
            <a:r>
              <a:rPr lang="en-US" altLang="en-US" sz="2000" b="1" dirty="0" err="1">
                <a:latin typeface="VNI-Helve" pitchFamily="2" charset="0"/>
              </a:rPr>
              <a:t>ñieän</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3 V/m do </a:t>
            </a:r>
            <a:r>
              <a:rPr lang="en-US" altLang="en-US" sz="2000" b="1" dirty="0" err="1">
                <a:latin typeface="VNI-Helve" pitchFamily="2" charset="0"/>
              </a:rPr>
              <a:t>moät</a:t>
            </a:r>
            <a:r>
              <a:rPr lang="en-US" altLang="en-US" sz="2000" b="1" dirty="0">
                <a:latin typeface="VNI-Helve" pitchFamily="2" charset="0"/>
              </a:rPr>
              <a:t> e</a:t>
            </a:r>
            <a:r>
              <a:rPr lang="en-US" altLang="en-US" sz="2000" b="1" baseline="30000" dirty="0">
                <a:latin typeface="VNI-Helve" pitchFamily="2" charset="0"/>
              </a:rPr>
              <a:t>-</a:t>
            </a:r>
            <a:r>
              <a:rPr lang="en-US" altLang="en-US" sz="2000" b="1" dirty="0">
                <a:latin typeface="VNI-Helve" pitchFamily="2" charset="0"/>
              </a:rPr>
              <a:t> </a:t>
            </a:r>
            <a:r>
              <a:rPr lang="en-US" altLang="en-US" sz="2000" b="1" dirty="0" err="1">
                <a:latin typeface="VNI-Helve" pitchFamily="2" charset="0"/>
              </a:rPr>
              <a:t>ñaët</a:t>
            </a:r>
            <a:r>
              <a:rPr lang="en-US" altLang="en-US" sz="2000" b="1" dirty="0">
                <a:latin typeface="VNI-Helve" pitchFamily="2" charset="0"/>
              </a:rPr>
              <a:t> </a:t>
            </a:r>
            <a:r>
              <a:rPr lang="en-US" altLang="en-US" sz="2000" b="1" dirty="0" err="1">
                <a:latin typeface="VNI-Helve" pitchFamily="2" charset="0"/>
              </a:rPr>
              <a:t>taïi</a:t>
            </a:r>
            <a:r>
              <a:rPr lang="en-US" altLang="en-US" sz="2000" b="1" dirty="0">
                <a:latin typeface="VNI-Helve" pitchFamily="2" charset="0"/>
              </a:rPr>
              <a:t> O.</a:t>
            </a:r>
          </a:p>
        </p:txBody>
      </p:sp>
      <p:sp>
        <p:nvSpPr>
          <p:cNvPr id="9" name="Text Box 5"/>
          <p:cNvSpPr txBox="1">
            <a:spLocks noChangeArrowheads="1"/>
          </p:cNvSpPr>
          <p:nvPr/>
        </p:nvSpPr>
        <p:spPr bwMode="auto">
          <a:xfrm>
            <a:off x="1396313" y="4955017"/>
            <a:ext cx="1905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dirty="0">
                <a:solidFill>
                  <a:srgbClr val="FF0000"/>
                </a:solidFill>
                <a:latin typeface="VNI-Helve" pitchFamily="2" charset="0"/>
              </a:rPr>
              <a:t>BT </a:t>
            </a:r>
            <a:r>
              <a:rPr lang="en-US" altLang="en-US" sz="2400" b="1" dirty="0" err="1">
                <a:solidFill>
                  <a:srgbClr val="FF0000"/>
                </a:solidFill>
                <a:latin typeface="VNI-Helve" pitchFamily="2" charset="0"/>
              </a:rPr>
              <a:t>ví</a:t>
            </a:r>
            <a:r>
              <a:rPr lang="en-US" altLang="en-US" sz="2400" b="1" dirty="0">
                <a:solidFill>
                  <a:srgbClr val="FF0000"/>
                </a:solidFill>
                <a:latin typeface="VNI-Helve" pitchFamily="2" charset="0"/>
              </a:rPr>
              <a:t> </a:t>
            </a:r>
            <a:r>
              <a:rPr lang="en-US" altLang="en-US" sz="2400" b="1" dirty="0" err="1">
                <a:solidFill>
                  <a:srgbClr val="FF0000"/>
                </a:solidFill>
                <a:latin typeface="VNI-Helve" pitchFamily="2" charset="0"/>
              </a:rPr>
              <a:t>duï</a:t>
            </a:r>
            <a:r>
              <a:rPr lang="en-US" altLang="en-US" sz="2400" b="1" dirty="0">
                <a:solidFill>
                  <a:srgbClr val="FF0000"/>
                </a:solidFill>
                <a:latin typeface="VNI-Helve" pitchFamily="2" charset="0"/>
              </a:rPr>
              <a:t> 4</a:t>
            </a:r>
          </a:p>
        </p:txBody>
      </p:sp>
    </p:spTree>
    <p:extLst>
      <p:ext uri="{BB962C8B-B14F-4D97-AF65-F5344CB8AC3E}">
        <p14:creationId xmlns:p14="http://schemas.microsoft.com/office/powerpoint/2010/main" xmlns="" val="2996881786"/>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FA11DD9B-27EF-405F-9FE4-E3081F106CC8}"/>
              </a:ext>
            </a:extLst>
          </p:cNvPr>
          <p:cNvPicPr>
            <a:picLocks noChangeAspect="1"/>
          </p:cNvPicPr>
          <p:nvPr/>
        </p:nvPicPr>
        <p:blipFill>
          <a:blip r:embed="rId2"/>
          <a:stretch>
            <a:fillRect/>
          </a:stretch>
        </p:blipFill>
        <p:spPr>
          <a:xfrm>
            <a:off x="0" y="365292"/>
            <a:ext cx="12192000" cy="6213638"/>
          </a:xfrm>
          <a:prstGeom prst="rect">
            <a:avLst/>
          </a:prstGeom>
        </p:spPr>
      </p:pic>
    </p:spTree>
    <p:extLst>
      <p:ext uri="{BB962C8B-B14F-4D97-AF65-F5344CB8AC3E}">
        <p14:creationId xmlns:p14="http://schemas.microsoft.com/office/powerpoint/2010/main" xmlns="" val="248877143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4515</TotalTime>
  <Words>762</Words>
  <Application>Microsoft Office PowerPoint</Application>
  <PresentationFormat>Custom</PresentationFormat>
  <Paragraphs>155</Paragraphs>
  <Slides>28</Slides>
  <Notes>10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0" baseType="lpstr">
      <vt:lpstr>Office Theme</vt:lpstr>
      <vt:lpstr>Equation</vt:lpstr>
      <vt:lpstr>TRƯỜNG CAO ĐẲNG LÝ TỰ TRỌNG TP.HCM KHOA KHOA HỌC CƠ BẢN</vt:lpstr>
      <vt:lpstr>Bài 13.  </vt:lpstr>
      <vt:lpstr>Slide 3</vt:lpstr>
      <vt:lpstr>Slide 4</vt:lpstr>
      <vt:lpstr>Slide 5</vt:lpstr>
      <vt:lpstr>VD</vt:lpstr>
      <vt:lpstr>Slide 7</vt:lpstr>
      <vt:lpstr>Slide 8</vt:lpstr>
      <vt:lpstr>Slide 9</vt:lpstr>
      <vt:lpstr>Slide 10</vt:lpstr>
      <vt:lpstr>Slide 11</vt:lpstr>
      <vt:lpstr>Slide 12</vt:lpstr>
      <vt:lpstr>Chống nhiễu điện từ trường bên ngoài</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thanh tu</dc:creator>
  <cp:lastModifiedBy>Admin</cp:lastModifiedBy>
  <cp:revision>265</cp:revision>
  <dcterms:created xsi:type="dcterms:W3CDTF">2015-08-29T09:10:57Z</dcterms:created>
  <dcterms:modified xsi:type="dcterms:W3CDTF">2018-04-01T04:25:07Z</dcterms:modified>
</cp:coreProperties>
</file>